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52" r:id="rId1"/>
  </p:sldMasterIdLst>
  <p:sldIdLst>
    <p:sldId id="256" r:id="rId2"/>
  </p:sldIdLst>
  <p:sldSz cx="6858000" cy="9144000" type="screen4x3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6699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5" autoAdjust="0"/>
    <p:restoredTop sz="94688" autoAdjust="0"/>
  </p:normalViewPr>
  <p:slideViewPr>
    <p:cSldViewPr>
      <p:cViewPr>
        <p:scale>
          <a:sx n="80" d="100"/>
          <a:sy n="80" d="100"/>
        </p:scale>
        <p:origin x="-3222" y="-72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13947" y="578883"/>
            <a:ext cx="6230107" cy="414528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541782" y="2426941"/>
            <a:ext cx="5829300" cy="24384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541782" y="4913376"/>
            <a:ext cx="5829300" cy="12192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77190" y="707136"/>
            <a:ext cx="6137910" cy="5583936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711206"/>
            <a:ext cx="1485900" cy="70103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00050" y="711204"/>
            <a:ext cx="4457700" cy="70104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77190" y="707136"/>
            <a:ext cx="6137910" cy="5583936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13947" y="578883"/>
            <a:ext cx="6230107" cy="578843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1258" y="6571488"/>
            <a:ext cx="6137910" cy="902208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51258" y="7499312"/>
            <a:ext cx="6137910" cy="560832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85764" y="707136"/>
            <a:ext cx="2948940" cy="585216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566520" y="707136"/>
            <a:ext cx="2948940" cy="585216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5418" y="772584"/>
            <a:ext cx="2948940" cy="1056216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489127" y="772584"/>
            <a:ext cx="2948940" cy="1056216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5418" y="1930400"/>
            <a:ext cx="2948940" cy="465328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9127" y="1930400"/>
            <a:ext cx="2948940" cy="465328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54088" y="711200"/>
            <a:ext cx="2228850" cy="12192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154135" y="1930403"/>
            <a:ext cx="2228850" cy="5608149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571030" y="1240192"/>
            <a:ext cx="3469619" cy="629920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4800600" y="578883"/>
            <a:ext cx="1743454" cy="57912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6682741"/>
            <a:ext cx="6172200" cy="140208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4847034" y="711200"/>
            <a:ext cx="1680210" cy="5615307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F58F30D-9DDD-4B3B-AA7D-E56562D80A56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16110" y="581024"/>
            <a:ext cx="4443984" cy="57912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13947" y="578883"/>
            <a:ext cx="6230107" cy="73152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377190" y="6647453"/>
            <a:ext cx="6137910" cy="140208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377190" y="707136"/>
            <a:ext cx="6137910" cy="5583936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2832246" y="8149168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F58F30D-9DDD-4B3B-AA7D-E56562D80A56}" type="datetimeFigureOut">
              <a:rPr lang="ru-RU" smtClean="0"/>
              <a:pPr/>
              <a:t>17.03.2023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4546746" y="8149168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6261246" y="8149168"/>
            <a:ext cx="3429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F9924FE-4EBD-4622-A021-2237DBC69A3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53" r:id="rId1"/>
    <p:sldLayoutId id="2147484154" r:id="rId2"/>
    <p:sldLayoutId id="2147484155" r:id="rId3"/>
    <p:sldLayoutId id="2147484156" r:id="rId4"/>
    <p:sldLayoutId id="2147484157" r:id="rId5"/>
    <p:sldLayoutId id="2147484158" r:id="rId6"/>
    <p:sldLayoutId id="2147484159" r:id="rId7"/>
    <p:sldLayoutId id="2147484160" r:id="rId8"/>
    <p:sldLayoutId id="2147484161" r:id="rId9"/>
    <p:sldLayoutId id="2147484162" r:id="rId10"/>
    <p:sldLayoutId id="214748416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100000">
              <a:srgbClr val="FAE3B7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11" descr="https://im0-tub-ru.yandex.net/i?id=f6c7d95ab2c06703b0d987c2ec9e6b4b-sr&amp;n=13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6" name="AutoShape 2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8" name="AutoShape 4" descr="https://mail.yandex.ru/message_part/%D0%94%D1%83%D1%85%D0%BE%D0%B2%D1%89%D0%B8%D0%BD%D0%B0.png?_uid=86028264&amp;name=%D0%94%D1%83%D1%85%D0%BE%D0%B2%D1%89%D0%B8%D0%BD%D0%B0.png&amp;hid=1.2&amp;ids=173388585653814771&amp;no_disposition=y&amp;exif_rotate=y"/>
          <p:cNvSpPr>
            <a:spLocks noChangeAspect="1" noChangeArrowheads="1"/>
          </p:cNvSpPr>
          <p:nvPr/>
        </p:nvSpPr>
        <p:spPr bwMode="auto">
          <a:xfrm>
            <a:off x="155577" y="-136526"/>
            <a:ext cx="298450" cy="29845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836712" y="8713113"/>
            <a:ext cx="51845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latin typeface="Segoe Script" pitchFamily="34" charset="0"/>
                <a:ea typeface="Gungsuh" pitchFamily="18" charset="-127"/>
              </a:rPr>
              <a:t>Татаринов Петр Федорович</a:t>
            </a:r>
            <a:endParaRPr lang="ru-RU" sz="2000" b="1" dirty="0">
              <a:latin typeface="Segoe Script" pitchFamily="34" charset="0"/>
              <a:ea typeface="Gungsuh" pitchFamily="18" charset="-127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91265" y="0"/>
            <a:ext cx="56460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latin typeface="Monotype Corsiva" pitchFamily="66" charset="0"/>
              </a:rPr>
              <a:t>История Духовщинского района в лицах</a:t>
            </a:r>
            <a:endParaRPr lang="ru-RU" sz="2800" b="1" dirty="0">
              <a:latin typeface="Monotype Corsiva" pitchFamily="66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60649" y="395536"/>
            <a:ext cx="6278894" cy="8694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5600" algn="just">
              <a:lnSpc>
                <a:spcPct val="150000"/>
              </a:lnSpc>
            </a:pPr>
            <a:r>
              <a:rPr lang="ru-RU" sz="1400" b="1" dirty="0" smtClean="0"/>
              <a:t>Татаринов Пётр Фёдорович </a:t>
            </a:r>
            <a:r>
              <a:rPr lang="ru-RU" sz="1400" dirty="0" smtClean="0"/>
              <a:t>(</a:t>
            </a:r>
            <a:r>
              <a:rPr lang="ru-RU" sz="1400" dirty="0" smtClean="0"/>
              <a:t>1935-1999 г.г.)</a:t>
            </a:r>
          </a:p>
          <a:p>
            <a:pPr indent="355600" algn="just">
              <a:lnSpc>
                <a:spcPct val="150000"/>
              </a:lnSpc>
            </a:pPr>
            <a:r>
              <a:rPr lang="ru-RU" sz="1400" dirty="0" smtClean="0"/>
              <a:t>Партийный и хозяйственный деятель. Родился </a:t>
            </a:r>
            <a:r>
              <a:rPr lang="ru-RU" sz="1400" dirty="0" smtClean="0"/>
              <a:t>02.02.1935 г. в </a:t>
            </a:r>
            <a:r>
              <a:rPr lang="ru-RU" sz="1400" dirty="0" smtClean="0"/>
              <a:t>селе Малая </a:t>
            </a:r>
            <a:r>
              <a:rPr lang="ru-RU" sz="1400" dirty="0" err="1" smtClean="0"/>
              <a:t>Алабуха</a:t>
            </a:r>
            <a:r>
              <a:rPr lang="ru-RU" sz="1400" dirty="0" smtClean="0"/>
              <a:t> Грибановского района Воронежской области в семье колхозников. </a:t>
            </a:r>
          </a:p>
          <a:p>
            <a:pPr indent="355600" algn="just">
              <a:lnSpc>
                <a:spcPct val="150000"/>
              </a:lnSpc>
            </a:pPr>
            <a:r>
              <a:rPr lang="ru-RU" sz="1400" dirty="0" smtClean="0"/>
              <a:t>Закончив школу, поступил в Рязанский сельскохозяйственный институт и по окончанию получил специальность учёный агроном. Получил распределение в 1959 г. на работу в Смоленскую область в </a:t>
            </a:r>
            <a:r>
              <a:rPr lang="ru-RU" sz="1400" dirty="0" smtClean="0"/>
              <a:t>д. Троицкое </a:t>
            </a:r>
            <a:r>
              <a:rPr lang="ru-RU" sz="1400" dirty="0" smtClean="0"/>
              <a:t>Духовщинского района на должность главного агронома совхоза Кулагинский.</a:t>
            </a:r>
          </a:p>
          <a:p>
            <a:pPr indent="355600" algn="just">
              <a:lnSpc>
                <a:spcPct val="150000"/>
              </a:lnSpc>
            </a:pPr>
            <a:r>
              <a:rPr lang="ru-RU" sz="1400" dirty="0" smtClean="0"/>
              <a:t>В 1962 </a:t>
            </a:r>
            <a:r>
              <a:rPr lang="ru-RU" sz="1400" dirty="0" smtClean="0"/>
              <a:t>г. </a:t>
            </a:r>
            <a:r>
              <a:rPr lang="ru-RU" sz="1400" dirty="0" smtClean="0"/>
              <a:t>вступил в ряды КПСС</a:t>
            </a:r>
            <a:r>
              <a:rPr lang="ru-RU" sz="1400" dirty="0" smtClean="0"/>
              <a:t>. В </a:t>
            </a:r>
            <a:r>
              <a:rPr lang="ru-RU" sz="1400" dirty="0" smtClean="0"/>
              <a:t>1963 </a:t>
            </a:r>
            <a:r>
              <a:rPr lang="ru-RU" sz="1400" dirty="0" smtClean="0"/>
              <a:t>г. </a:t>
            </a:r>
            <a:r>
              <a:rPr lang="ru-RU" sz="1400" dirty="0" smtClean="0"/>
              <a:t>работал главным агрономом в совхозе «Федоровский», затем главным агрономом производственного управления Духовщинского района. В 1964 </a:t>
            </a:r>
            <a:r>
              <a:rPr lang="ru-RU" sz="1400" dirty="0" smtClean="0"/>
              <a:t>г. </a:t>
            </a:r>
            <a:r>
              <a:rPr lang="ru-RU" sz="1400" dirty="0" smtClean="0"/>
              <a:t>избран председателем колхоза «Пламя» Духовщинского района и проработал на этой должности до 1972 </a:t>
            </a:r>
            <a:r>
              <a:rPr lang="ru-RU" sz="1400" dirty="0" smtClean="0"/>
              <a:t>г. </a:t>
            </a:r>
            <a:r>
              <a:rPr lang="ru-RU" sz="1400" dirty="0" smtClean="0"/>
              <a:t>В эти годы был членом Бюро райкома КПСС.</a:t>
            </a:r>
          </a:p>
          <a:p>
            <a:pPr indent="355600" algn="just">
              <a:lnSpc>
                <a:spcPct val="150000"/>
              </a:lnSpc>
            </a:pPr>
            <a:r>
              <a:rPr lang="ru-RU" sz="1400" dirty="0" smtClean="0"/>
              <a:t>С 1972 </a:t>
            </a:r>
            <a:r>
              <a:rPr lang="ru-RU" sz="1400" dirty="0" smtClean="0"/>
              <a:t>г. </a:t>
            </a:r>
            <a:r>
              <a:rPr lang="ru-RU" sz="1400" dirty="0" smtClean="0"/>
              <a:t>по 1985 </a:t>
            </a:r>
            <a:r>
              <a:rPr lang="ru-RU" sz="1400" dirty="0" smtClean="0"/>
              <a:t>г. работал </a:t>
            </a:r>
            <a:r>
              <a:rPr lang="ru-RU" sz="1400" dirty="0" smtClean="0"/>
              <a:t>в </a:t>
            </a:r>
            <a:r>
              <a:rPr lang="ru-RU" sz="1400" dirty="0" err="1" smtClean="0"/>
              <a:t>Шумячском</a:t>
            </a:r>
            <a:r>
              <a:rPr lang="ru-RU" sz="1400" dirty="0" smtClean="0"/>
              <a:t> районе на должностях начальника управления сельского хозяйства, Председателя районного исполкома Советов, первого секретаря </a:t>
            </a:r>
            <a:r>
              <a:rPr lang="ru-RU" sz="1400" dirty="0" err="1" smtClean="0"/>
              <a:t>Шумячского</a:t>
            </a:r>
            <a:r>
              <a:rPr lang="ru-RU" sz="1400" dirty="0" smtClean="0"/>
              <a:t> райкома КПСС.</a:t>
            </a:r>
          </a:p>
          <a:p>
            <a:pPr indent="355600" algn="just">
              <a:lnSpc>
                <a:spcPct val="150000"/>
              </a:lnSpc>
            </a:pPr>
            <a:r>
              <a:rPr lang="ru-RU" sz="1400" dirty="0" smtClean="0"/>
              <a:t>В ноябре 1985 </a:t>
            </a:r>
            <a:r>
              <a:rPr lang="ru-RU" sz="1400" dirty="0" smtClean="0"/>
              <a:t>г. </a:t>
            </a:r>
            <a:r>
              <a:rPr lang="ru-RU" sz="1400" dirty="0" smtClean="0"/>
              <a:t>возглавил Смоленский райком партии. С </a:t>
            </a:r>
            <a:r>
              <a:rPr lang="ru-RU" sz="1400" smtClean="0"/>
              <a:t>1991 </a:t>
            </a:r>
            <a:r>
              <a:rPr lang="ru-RU" sz="1400" smtClean="0"/>
              <a:t>года </a:t>
            </a:r>
            <a:r>
              <a:rPr lang="ru-RU" sz="1400" dirty="0" smtClean="0"/>
              <a:t>и вплоть до выхода на пенсию в марте 1998 </a:t>
            </a:r>
            <a:r>
              <a:rPr lang="ru-RU" sz="1400" dirty="0" smtClean="0"/>
              <a:t>г. </a:t>
            </a:r>
            <a:r>
              <a:rPr lang="ru-RU" sz="1400" dirty="0" smtClean="0"/>
              <a:t>был заместителем Генерального директора ЗАО «Российские семена».</a:t>
            </a:r>
          </a:p>
          <a:p>
            <a:pPr indent="355600" algn="just">
              <a:lnSpc>
                <a:spcPct val="150000"/>
              </a:lnSpc>
            </a:pPr>
            <a:r>
              <a:rPr lang="ru-RU" sz="1400" dirty="0" smtClean="0"/>
              <a:t>За время работы был награждён орденом «Знак Почета» (30.04.1966 г.), Медалью «За трудовую доблесть» (11.12.1973 г.), Медалью «За доблестный труд» (10.09.1982 г.) </a:t>
            </a:r>
            <a:endParaRPr lang="ru-RU" sz="1400" dirty="0" smtClean="0"/>
          </a:p>
          <a:p>
            <a:pPr algn="ctr"/>
            <a:endParaRPr lang="ru-RU" sz="600" dirty="0" smtClean="0"/>
          </a:p>
          <a:p>
            <a:pPr algn="ctr"/>
            <a:r>
              <a:rPr lang="ru-RU" sz="1400" dirty="0" smtClean="0"/>
              <a:t>28 мая 2021 года</a:t>
            </a:r>
            <a:endParaRPr lang="ru-RU" sz="1400" dirty="0"/>
          </a:p>
        </p:txBody>
      </p:sp>
      <p:sp>
        <p:nvSpPr>
          <p:cNvPr id="1032" name="AutoShape 8" descr="Hero of the Soviet Union medal.p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175745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1403</TotalTime>
  <Words>236</Words>
  <Application>Microsoft Office PowerPoint</Application>
  <PresentationFormat>Экран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Аспект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Духовщина</cp:lastModifiedBy>
  <cp:revision>155</cp:revision>
  <dcterms:created xsi:type="dcterms:W3CDTF">2020-02-06T13:57:22Z</dcterms:created>
  <dcterms:modified xsi:type="dcterms:W3CDTF">2023-03-17T08:57:45Z</dcterms:modified>
</cp:coreProperties>
</file>