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Тарушкин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Владимир 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Иванович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539552"/>
            <a:ext cx="6278894" cy="830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 smtClean="0"/>
              <a:t>ТАРУШКИН </a:t>
            </a:r>
            <a:r>
              <a:rPr lang="ru-RU" sz="1600" b="1" dirty="0" smtClean="0"/>
              <a:t>ВЛАДИМИР ИВАНОВИЧ</a:t>
            </a:r>
            <a:endParaRPr lang="ru-RU" sz="1600" dirty="0" smtClean="0"/>
          </a:p>
          <a:p>
            <a:pPr indent="534988" algn="just">
              <a:lnSpc>
                <a:spcPct val="150000"/>
              </a:lnSpc>
            </a:pPr>
            <a:r>
              <a:rPr lang="ru-RU" sz="1600" b="1" dirty="0" smtClean="0"/>
              <a:t> </a:t>
            </a:r>
            <a:r>
              <a:rPr lang="ru-RU" sz="1600" dirty="0" smtClean="0"/>
              <a:t>Родился </a:t>
            </a:r>
            <a:r>
              <a:rPr lang="ru-RU" sz="1600" dirty="0" smtClean="0"/>
              <a:t>в городе Духовщина </a:t>
            </a:r>
            <a:r>
              <a:rPr lang="ru-RU" sz="1600" dirty="0" smtClean="0"/>
              <a:t>Смоленской </a:t>
            </a:r>
            <a:r>
              <a:rPr lang="ru-RU" sz="1600" dirty="0" smtClean="0"/>
              <a:t>области в 1938 году. Учился в Духовщинской средней школе в 1950-54 годах.</a:t>
            </a:r>
          </a:p>
          <a:p>
            <a:pPr indent="534988" algn="just">
              <a:lnSpc>
                <a:spcPct val="150000"/>
              </a:lnSpc>
            </a:pPr>
            <a:r>
              <a:rPr lang="ru-RU" sz="1600" dirty="0" smtClean="0"/>
              <a:t>Ведущий ученый специалист в области автоматизации и </a:t>
            </a:r>
            <a:r>
              <a:rPr lang="ru-RU" sz="1600" dirty="0" err="1" smtClean="0"/>
              <a:t>электрофикации</a:t>
            </a:r>
            <a:r>
              <a:rPr lang="ru-RU" sz="1600" dirty="0" smtClean="0"/>
              <a:t> сельскохозяйственного производства. Заслуженный деятель науки и техники Российской Федерации, лауреат премии Правительства РФ в области науки и техники, Академик Международной академии наук информации, информационных процессов и технологий, Заслуженный изобретатель СССР, доктор технических наук, профессор Московского Государственного </a:t>
            </a:r>
            <a:r>
              <a:rPr lang="ru-RU" sz="1600" dirty="0" err="1" smtClean="0"/>
              <a:t>агроинженерного</a:t>
            </a:r>
            <a:r>
              <a:rPr lang="ru-RU" sz="1600" dirty="0" smtClean="0"/>
              <a:t> университета имени В.П. </a:t>
            </a:r>
            <a:r>
              <a:rPr lang="ru-RU" sz="1600" dirty="0" err="1" smtClean="0"/>
              <a:t>Горячкина</a:t>
            </a:r>
            <a:r>
              <a:rPr lang="ru-RU" sz="1600" dirty="0" smtClean="0"/>
              <a:t>.</a:t>
            </a:r>
          </a:p>
          <a:p>
            <a:pPr indent="534988" algn="just">
              <a:lnSpc>
                <a:spcPct val="150000"/>
              </a:lnSpc>
            </a:pPr>
            <a:endParaRPr lang="ru-RU" sz="1600" dirty="0" smtClean="0"/>
          </a:p>
          <a:p>
            <a:pPr algn="ctr"/>
            <a:endParaRPr lang="ru-RU" sz="6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29 ноября 2021 года</a:t>
            </a:r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1407</TotalTime>
  <Words>11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158</cp:revision>
  <dcterms:created xsi:type="dcterms:W3CDTF">2020-02-06T13:57:22Z</dcterms:created>
  <dcterms:modified xsi:type="dcterms:W3CDTF">2023-03-17T09:20:39Z</dcterms:modified>
</cp:coreProperties>
</file>