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  <p:sldMasterId id="2147484164" r:id="rId2"/>
  </p:sldMasterIdLst>
  <p:sldIdLst>
    <p:sldId id="256" r:id="rId3"/>
    <p:sldId id="257" r:id="rId4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629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177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1824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9792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126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057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5728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0957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8443092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9797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874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25.04.2023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923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60648" y="8713113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Спиридонов Анатолий Григорьевич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1184" y="0"/>
            <a:ext cx="5726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20888" y="467545"/>
            <a:ext cx="41764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/>
              <a:t>Спиридонов Анатолий Григорьевич </a:t>
            </a:r>
            <a:r>
              <a:rPr lang="ru-RU" sz="1400" dirty="0"/>
              <a:t>родился </a:t>
            </a:r>
            <a:r>
              <a:rPr lang="ru-RU" sz="1400" dirty="0" smtClean="0"/>
              <a:t>02.01.1952 г. в </a:t>
            </a:r>
            <a:r>
              <a:rPr lang="ru-RU" sz="1400" dirty="0"/>
              <a:t>д. Петрово </a:t>
            </a:r>
            <a:r>
              <a:rPr lang="ru-RU" sz="1400" dirty="0" err="1"/>
              <a:t>Ельнинского</a:t>
            </a:r>
            <a:r>
              <a:rPr lang="ru-RU" sz="1400" dirty="0"/>
              <a:t> района Смоленской </a:t>
            </a:r>
            <a:r>
              <a:rPr lang="ru-RU" sz="1400" dirty="0" smtClean="0"/>
              <a:t>области. </a:t>
            </a:r>
            <a:r>
              <a:rPr lang="ru-RU" sz="1400" dirty="0"/>
              <a:t>После окончания </a:t>
            </a:r>
            <a:r>
              <a:rPr lang="ru-RU" sz="1400" dirty="0" smtClean="0"/>
              <a:t>школы </a:t>
            </a:r>
            <a:r>
              <a:rPr lang="ru-RU" sz="1400" dirty="0"/>
              <a:t>в </a:t>
            </a:r>
            <a:r>
              <a:rPr lang="ru-RU" sz="1400" dirty="0" smtClean="0"/>
              <a:t>1969 г. Анатолий </a:t>
            </a:r>
            <a:r>
              <a:rPr lang="ru-RU" sz="1400" dirty="0"/>
              <a:t>Григорьевич поступил в </a:t>
            </a:r>
            <a:r>
              <a:rPr lang="ru-RU" sz="1400" dirty="0" smtClean="0"/>
              <a:t>Смоленский </a:t>
            </a:r>
            <a:r>
              <a:rPr lang="ru-RU" sz="1400" dirty="0"/>
              <a:t>государственный </a:t>
            </a:r>
            <a:r>
              <a:rPr lang="ru-RU" sz="1400" dirty="0" smtClean="0"/>
              <a:t>медицинский </a:t>
            </a:r>
            <a:r>
              <a:rPr lang="ru-RU" sz="1400" dirty="0" smtClean="0"/>
              <a:t>институт </a:t>
            </a:r>
            <a:r>
              <a:rPr lang="ru-RU" sz="1400" dirty="0"/>
              <a:t>и в 1975 </a:t>
            </a:r>
            <a:r>
              <a:rPr lang="ru-RU" sz="1400" dirty="0" smtClean="0"/>
              <a:t>г. </a:t>
            </a:r>
            <a:r>
              <a:rPr lang="ru-RU" sz="1400" dirty="0"/>
              <a:t>окончил </a:t>
            </a:r>
            <a:r>
              <a:rPr lang="ru-RU" sz="1400" dirty="0" smtClean="0"/>
              <a:t>его по </a:t>
            </a:r>
            <a:r>
              <a:rPr lang="ru-RU" sz="1400" dirty="0" smtClean="0"/>
              <a:t>специальности </a:t>
            </a:r>
            <a:r>
              <a:rPr lang="ru-RU" sz="1400" dirty="0" smtClean="0"/>
              <a:t>«Педиатрия», квалификация врач-педиатр.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188640" y="2195736"/>
            <a:ext cx="648072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7800" algn="just"/>
            <a:r>
              <a:rPr lang="ru-RU" sz="1400" dirty="0" smtClean="0"/>
              <a:t>В </a:t>
            </a:r>
            <a:r>
              <a:rPr lang="ru-RU" sz="1400" dirty="0"/>
              <a:t>1978 </a:t>
            </a:r>
            <a:r>
              <a:rPr lang="ru-RU" sz="1400" dirty="0" smtClean="0"/>
              <a:t>г. </a:t>
            </a:r>
            <a:r>
              <a:rPr lang="ru-RU" sz="1400" dirty="0"/>
              <a:t>Анатолий Григорьевич вместе с семьей приехал в </a:t>
            </a:r>
            <a:r>
              <a:rPr lang="ru-RU" sz="1400" dirty="0" smtClean="0"/>
              <a:t>пос. </a:t>
            </a:r>
            <a:r>
              <a:rPr lang="ru-RU" sz="1400" dirty="0" smtClean="0"/>
              <a:t>Озерный </a:t>
            </a:r>
            <a:r>
              <a:rPr lang="ru-RU" sz="1400" dirty="0"/>
              <a:t>и стал работать в </a:t>
            </a:r>
            <a:r>
              <a:rPr lang="ru-RU" sz="1400" dirty="0" smtClean="0"/>
              <a:t>больнице</a:t>
            </a:r>
            <a:r>
              <a:rPr lang="ru-RU" sz="1400" dirty="0"/>
              <a:t>. В это время Озерненская </a:t>
            </a:r>
            <a:r>
              <a:rPr lang="ru-RU" sz="1400" dirty="0" smtClean="0"/>
              <a:t>поликлиника </a:t>
            </a:r>
            <a:r>
              <a:rPr lang="ru-RU" sz="1400" dirty="0"/>
              <a:t>размещалась в </a:t>
            </a:r>
            <a:r>
              <a:rPr lang="ru-RU" sz="1400" dirty="0" smtClean="0"/>
              <a:t>доме </a:t>
            </a:r>
            <a:r>
              <a:rPr lang="ru-RU" sz="1400" dirty="0"/>
              <a:t>№23 (ул. Ленина, д</a:t>
            </a:r>
            <a:r>
              <a:rPr lang="ru-RU" sz="1400" dirty="0" smtClean="0"/>
              <a:t>. 9/1</a:t>
            </a:r>
            <a:r>
              <a:rPr lang="ru-RU" sz="1400" dirty="0"/>
              <a:t>) на </a:t>
            </a:r>
            <a:r>
              <a:rPr lang="ru-RU" sz="1400" dirty="0" smtClean="0"/>
              <a:t>первом </a:t>
            </a:r>
            <a:r>
              <a:rPr lang="ru-RU" sz="1400" dirty="0"/>
              <a:t>этаже, а стационар – в с. Пречистое. В поликлинике было очень </a:t>
            </a:r>
            <a:r>
              <a:rPr lang="ru-RU" sz="1400" dirty="0" smtClean="0"/>
              <a:t>тесно </a:t>
            </a:r>
            <a:r>
              <a:rPr lang="ru-RU" sz="1400" dirty="0"/>
              <a:t>- узкие коридоры, где стояли люди в очередях на </a:t>
            </a:r>
            <a:r>
              <a:rPr lang="ru-RU" sz="1400" dirty="0" smtClean="0"/>
              <a:t>прием </a:t>
            </a:r>
            <a:r>
              <a:rPr lang="ru-RU" sz="1400" dirty="0"/>
              <a:t>к </a:t>
            </a:r>
            <a:r>
              <a:rPr lang="ru-RU" sz="1400" dirty="0" smtClean="0"/>
              <a:t>врачам, </a:t>
            </a:r>
            <a:r>
              <a:rPr lang="ru-RU" sz="1400" dirty="0"/>
              <a:t>не хватало кабинетов докторам.</a:t>
            </a:r>
          </a:p>
          <a:p>
            <a:pPr indent="177800" algn="just"/>
            <a:r>
              <a:rPr lang="ru-RU" sz="1400" dirty="0" smtClean="0"/>
              <a:t>В 1983 г.  Спиридонов А.Г. назначен главным врачом </a:t>
            </a:r>
            <a:r>
              <a:rPr lang="ru-RU" sz="1400" dirty="0" err="1" smtClean="0"/>
              <a:t>Озерненской</a:t>
            </a:r>
            <a:r>
              <a:rPr lang="ru-RU" sz="1400" dirty="0" smtClean="0"/>
              <a:t> </a:t>
            </a:r>
            <a:r>
              <a:rPr lang="ru-RU" sz="1400" dirty="0" smtClean="0"/>
              <a:t>больницы, а в 1984 г. в п. Озерный сдается в эксплуатацию больничный комплекс с поликлиникой и стационаром. Главному врачу пришлось решать много производственных задач: переезд, обустройство на новом месте, строительные недоделки, </a:t>
            </a:r>
            <a:r>
              <a:rPr lang="ru-RU" sz="1400" dirty="0" smtClean="0"/>
              <a:t>организация </a:t>
            </a:r>
            <a:r>
              <a:rPr lang="ru-RU" sz="1400" dirty="0" smtClean="0"/>
              <a:t>лечебного процесса, кадровые вопросы и др. Для </a:t>
            </a:r>
            <a:r>
              <a:rPr lang="ru-RU" sz="1400" dirty="0" err="1" smtClean="0"/>
              <a:t>озерненцев</a:t>
            </a:r>
            <a:r>
              <a:rPr lang="ru-RU" sz="1400" dirty="0" smtClean="0"/>
              <a:t> это было значимым событием – не надо ехать за 10 км в Пречистое лечиться, рожать, оперироваться. Позже стала работать водолечебница, где можно было пройти много лечебных процедур – лечебные ванны, грязи, бассейн и др.</a:t>
            </a:r>
            <a:r>
              <a:rPr lang="ru-RU" sz="1400" dirty="0"/>
              <a:t> </a:t>
            </a:r>
            <a:endParaRPr lang="ru-RU" sz="1400" dirty="0" smtClean="0"/>
          </a:p>
          <a:p>
            <a:pPr indent="177800" algn="just"/>
            <a:r>
              <a:rPr lang="ru-RU" sz="1400" dirty="0" smtClean="0"/>
              <a:t>Озерненская </a:t>
            </a:r>
            <a:r>
              <a:rPr lang="ru-RU" sz="1400" dirty="0"/>
              <a:t>больница </a:t>
            </a:r>
            <a:r>
              <a:rPr lang="ru-RU" sz="1400" dirty="0" smtClean="0"/>
              <a:t>под </a:t>
            </a:r>
            <a:r>
              <a:rPr lang="ru-RU" sz="1400" dirty="0"/>
              <a:t>руководством Спиридонова А.Г. </a:t>
            </a:r>
            <a:r>
              <a:rPr lang="ru-RU" sz="1400" dirty="0" smtClean="0"/>
              <a:t>пережила и тяжелые </a:t>
            </a:r>
            <a:r>
              <a:rPr lang="ru-RU" sz="1400" dirty="0"/>
              <a:t>времена – модернизацию здравоохранения, сокращение медицинского персонала и </a:t>
            </a:r>
            <a:r>
              <a:rPr lang="ru-RU" sz="1400" dirty="0" smtClean="0"/>
              <a:t>отделений</a:t>
            </a:r>
            <a:r>
              <a:rPr lang="ru-RU" sz="1400" dirty="0"/>
              <a:t>, уменьшение </a:t>
            </a:r>
            <a:r>
              <a:rPr lang="ru-RU" sz="1400" dirty="0" smtClean="0"/>
              <a:t>коечных </a:t>
            </a:r>
            <a:r>
              <a:rPr lang="ru-RU" sz="1400" dirty="0"/>
              <a:t>мест и др. Была угроза закрытия </a:t>
            </a:r>
            <a:r>
              <a:rPr lang="ru-RU" sz="1400" dirty="0" smtClean="0"/>
              <a:t>больницы</a:t>
            </a:r>
            <a:r>
              <a:rPr lang="ru-RU" sz="1400" dirty="0"/>
              <a:t>, но все же этот вопрос был решен положительно в пользу </a:t>
            </a:r>
            <a:r>
              <a:rPr lang="ru-RU" sz="1400" dirty="0" err="1"/>
              <a:t>Озерненской</a:t>
            </a:r>
            <a:r>
              <a:rPr lang="ru-RU" sz="1400" dirty="0"/>
              <a:t> больницы</a:t>
            </a:r>
            <a:r>
              <a:rPr lang="ru-RU" sz="1400" dirty="0" smtClean="0"/>
              <a:t>.</a:t>
            </a:r>
          </a:p>
          <a:p>
            <a:pPr indent="177800" algn="just"/>
            <a:r>
              <a:rPr lang="ru-RU" sz="1400" dirty="0" smtClean="0"/>
              <a:t> </a:t>
            </a:r>
            <a:r>
              <a:rPr lang="ru-RU" sz="1400" dirty="0"/>
              <a:t>Спиридонов А.Г. дважды избирался депутатом Духовщинского </a:t>
            </a:r>
            <a:r>
              <a:rPr lang="ru-RU" sz="1400" dirty="0" smtClean="0"/>
              <a:t>райсовета. Он очень многое сделал для организации медицинского обслуживания населения в п. Озерный. Спиридонов А.Г. </a:t>
            </a:r>
            <a:r>
              <a:rPr lang="ru-RU" sz="1400" dirty="0" smtClean="0"/>
              <a:t>продолжает </a:t>
            </a:r>
            <a:r>
              <a:rPr lang="ru-RU" sz="1400" dirty="0" smtClean="0"/>
              <a:t>трудиться врачом-рентгенологом, его рабочий стаж более 45 лет. За заслуги в области здравоохранения награжден Почетными грамотами Департамента здравоохранения, Духовщинской и </a:t>
            </a:r>
            <a:r>
              <a:rPr lang="ru-RU" sz="1400" dirty="0" err="1" smtClean="0"/>
              <a:t>Озерненской</a:t>
            </a:r>
            <a:r>
              <a:rPr lang="ru-RU" sz="1400" dirty="0" smtClean="0"/>
              <a:t> администраций, Духовщинского Совета депутатов, имеет звание «Ветеран труда</a:t>
            </a:r>
            <a:r>
              <a:rPr lang="ru-RU" sz="1400" dirty="0" smtClean="0"/>
              <a:t>». </a:t>
            </a:r>
          </a:p>
          <a:p>
            <a:pPr algn="ctr"/>
            <a:r>
              <a:rPr lang="ru-RU" sz="1200" dirty="0" smtClean="0"/>
              <a:t>25 апреля 2023 года</a:t>
            </a:r>
            <a:endParaRPr lang="ru-RU" sz="1200" dirty="0" smtClean="0"/>
          </a:p>
          <a:p>
            <a:pPr indent="177800" algn="just"/>
            <a:endParaRPr lang="ru-RU" sz="1400" dirty="0"/>
          </a:p>
          <a:p>
            <a:pPr indent="177800" algn="just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648" y="467544"/>
            <a:ext cx="2304256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Segoe Script" pitchFamily="34" charset="0"/>
                <a:ea typeface="Gungsuh" pitchFamily="18" charset="-127"/>
              </a:rPr>
              <a:t>Спиридонов Анатолий Григорьевич </a:t>
            </a:r>
            <a:endParaRPr lang="ru-RU" sz="2000" b="1" dirty="0">
              <a:solidFill>
                <a:prstClr val="black"/>
              </a:solidFill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1184" y="0"/>
            <a:ext cx="5726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5395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2" y="467544"/>
            <a:ext cx="6292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 </a:t>
            </a:r>
          </a:p>
          <a:p>
            <a:pPr indent="273050" algn="just"/>
            <a:r>
              <a:rPr lang="ru-RU" sz="1400" dirty="0" smtClean="0">
                <a:solidFill>
                  <a:prstClr val="black"/>
                </a:solidFill>
              </a:rPr>
              <a:t>. </a:t>
            </a:r>
            <a:endParaRPr lang="ru-RU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19108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1523</TotalTime>
  <Words>352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Аспект</vt:lpstr>
      <vt:lpstr>1_Аспект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168</cp:revision>
  <dcterms:created xsi:type="dcterms:W3CDTF">2020-02-06T13:57:22Z</dcterms:created>
  <dcterms:modified xsi:type="dcterms:W3CDTF">2023-04-25T09:30:56Z</dcterms:modified>
</cp:coreProperties>
</file>