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2" r:id="rId1"/>
  </p:sldMasterIdLst>
  <p:sldIdLst>
    <p:sldId id="256" r:id="rId2"/>
    <p:sldId id="257" r:id="rId3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9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88" autoAdjust="0"/>
  </p:normalViewPr>
  <p:slideViewPr>
    <p:cSldViewPr>
      <p:cViewPr>
        <p:scale>
          <a:sx n="80" d="100"/>
          <a:sy n="80" d="100"/>
        </p:scale>
        <p:origin x="-3222" y="-15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Синицкий Евгений Александрович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88640" y="467544"/>
            <a:ext cx="6408711" cy="93564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dirty="0" smtClean="0"/>
              <a:t>20.03.2019 г. </a:t>
            </a:r>
            <a:r>
              <a:rPr lang="ru-RU" sz="1400" dirty="0" smtClean="0"/>
              <a:t>перестало биться сердце удивительного человека </a:t>
            </a:r>
            <a:r>
              <a:rPr lang="ru-RU" sz="1400" b="1" dirty="0" smtClean="0"/>
              <a:t>Синицкого Евгения Александровича. </a:t>
            </a:r>
          </a:p>
          <a:p>
            <a:pPr indent="355600" algn="just"/>
            <a:r>
              <a:rPr lang="ru-RU" sz="1400" dirty="0" smtClean="0"/>
              <a:t>Синицкий Е.А. родился </a:t>
            </a:r>
            <a:r>
              <a:rPr lang="ru-RU" sz="1400" dirty="0" smtClean="0"/>
              <a:t>15.11.1948 г. </a:t>
            </a:r>
            <a:r>
              <a:rPr lang="ru-RU" sz="1400" dirty="0" smtClean="0"/>
              <a:t>в Псковской области. В 1971 </a:t>
            </a:r>
            <a:r>
              <a:rPr lang="ru-RU" sz="1400" dirty="0" smtClean="0"/>
              <a:t>г. </a:t>
            </a:r>
            <a:r>
              <a:rPr lang="ru-RU" sz="1400" dirty="0" smtClean="0"/>
              <a:t>окончил Великолукский </a:t>
            </a:r>
            <a:r>
              <a:rPr lang="ru-RU" sz="1400" dirty="0" smtClean="0"/>
              <a:t>сельскохозяйственный институт </a:t>
            </a:r>
            <a:r>
              <a:rPr lang="ru-RU" sz="1400" dirty="0" smtClean="0"/>
              <a:t>по специальности ученый агроном и был направлен по распределению в управление народного хозяйства </a:t>
            </a:r>
            <a:r>
              <a:rPr lang="ru-RU" sz="1400" dirty="0" err="1" smtClean="0"/>
              <a:t>Невельского</a:t>
            </a:r>
            <a:r>
              <a:rPr lang="ru-RU" sz="1400" dirty="0" smtClean="0"/>
              <a:t> райисполкома Псковской области. Был призван в ряды Советской армии </a:t>
            </a:r>
            <a:r>
              <a:rPr lang="ru-RU" sz="1400" dirty="0" smtClean="0"/>
              <a:t>в1971 г. </a:t>
            </a:r>
            <a:r>
              <a:rPr lang="ru-RU" sz="1400" dirty="0" smtClean="0"/>
              <a:t>После службы работал агрономом, заместителем председателя колхоза </a:t>
            </a:r>
            <a:r>
              <a:rPr lang="ru-RU" sz="1400" dirty="0" smtClean="0"/>
              <a:t>им. </a:t>
            </a:r>
            <a:r>
              <a:rPr lang="ru-RU" sz="1400" dirty="0" smtClean="0"/>
              <a:t>Ломоносова Псковской области. С 1979 по 1981 </a:t>
            </a:r>
            <a:r>
              <a:rPr lang="ru-RU" sz="1400" dirty="0" smtClean="0"/>
              <a:t>гг.– </a:t>
            </a:r>
            <a:r>
              <a:rPr lang="ru-RU" sz="1400" dirty="0" smtClean="0"/>
              <a:t>заместитель начальника производственного управления сельского хозяйства Демидовского райисполкома Смоленской области.</a:t>
            </a:r>
          </a:p>
          <a:p>
            <a:pPr indent="355600" algn="just"/>
            <a:r>
              <a:rPr lang="ru-RU" sz="1400" dirty="0" smtClean="0"/>
              <a:t>В марте 1981 </a:t>
            </a:r>
            <a:r>
              <a:rPr lang="ru-RU" sz="1400" dirty="0" smtClean="0"/>
              <a:t>г. </a:t>
            </a:r>
            <a:r>
              <a:rPr lang="ru-RU" sz="1400" dirty="0" smtClean="0"/>
              <a:t>решением Смоленского обкома партии был направлен начальником производственного управления сельского хозяйства Духовщинского райисполкома</a:t>
            </a:r>
            <a:r>
              <a:rPr lang="ru-RU" sz="1400" dirty="0" smtClean="0"/>
              <a:t>. Вся </a:t>
            </a:r>
            <a:r>
              <a:rPr lang="ru-RU" sz="1400" dirty="0" smtClean="0"/>
              <a:t>дальнейшая трудовая деятельность Евгения Александровича отдана </a:t>
            </a:r>
            <a:r>
              <a:rPr lang="ru-RU" sz="1400" dirty="0" err="1" smtClean="0"/>
              <a:t>Духовщинскому</a:t>
            </a:r>
            <a:r>
              <a:rPr lang="ru-RU" sz="1400" dirty="0" smtClean="0"/>
              <a:t> району: заместитель председателя райисполкома, начальник управления сельского хозяйства, председатель  комитета по земельной реформе и земельным ресурсам.</a:t>
            </a:r>
          </a:p>
          <a:p>
            <a:pPr indent="355600" algn="just"/>
            <a:r>
              <a:rPr lang="ru-RU" sz="1400" dirty="0" smtClean="0"/>
              <a:t>В декабре 1997 </a:t>
            </a:r>
            <a:r>
              <a:rPr lang="ru-RU" sz="1400" dirty="0" smtClean="0"/>
              <a:t>г. </a:t>
            </a:r>
            <a:r>
              <a:rPr lang="ru-RU" sz="1400" dirty="0" smtClean="0"/>
              <a:t>Е.А. Синицкий избран главой администрации Духовщинского района. В этой должности он проработал семь лет. Это были годы политических дрязг, экономической нестабильности, растягивания государственной собственности, невыплат заработной </a:t>
            </a:r>
            <a:r>
              <a:rPr lang="ru-RU" sz="1400" dirty="0" smtClean="0"/>
              <a:t>платы. Последние </a:t>
            </a:r>
            <a:r>
              <a:rPr lang="ru-RU" sz="1400" dirty="0" smtClean="0"/>
              <a:t>годы он работал директором </a:t>
            </a:r>
            <a:r>
              <a:rPr lang="ru-RU" sz="1400" dirty="0" err="1" smtClean="0"/>
              <a:t>историко</a:t>
            </a:r>
            <a:r>
              <a:rPr lang="ru-RU" sz="1400" dirty="0" smtClean="0"/>
              <a:t> - краеведческого музея в г. Духовщине.</a:t>
            </a:r>
          </a:p>
          <a:p>
            <a:pPr indent="355600" algn="just"/>
            <a:r>
              <a:rPr lang="ru-RU" sz="1400" dirty="0" smtClean="0"/>
              <a:t>Евгений Александрович оставил в сердцах тех, кто  его знал, добрую память. Он был высокообразованным человеком. Соответствовал всем квалификационным требованиям, предъявляемых государством к специалистам народного хозяйства и чиновникам. Окончил академию Государственной службы при Президенте Российской Федерации.</a:t>
            </a:r>
          </a:p>
          <a:p>
            <a:pPr indent="355600" algn="just"/>
            <a:r>
              <a:rPr lang="ru-RU" sz="1400" dirty="0" smtClean="0"/>
              <a:t>Е.А</a:t>
            </a:r>
            <a:r>
              <a:rPr lang="ru-RU" sz="1400" dirty="0" smtClean="0"/>
              <a:t>. Синицкий </a:t>
            </a:r>
            <a:r>
              <a:rPr lang="ru-RU" sz="1400" dirty="0" smtClean="0"/>
              <a:t>был руководителем, который умел слушать подчиненных и слышать их, который имел свою точку зрения на решаемые им вопросы, аргументировано в рамках закона отстаивал их, не смотря на то, что они не совпадали с мнением вышестоящих руководителей. Его отличали порядочность, честность, уважительное отношение к людям, доброта, чувство любви к малой и большой Родине. Евгений Александрович был хорошим семьянином, </a:t>
            </a:r>
            <a:endParaRPr lang="ru-RU" sz="1400" dirty="0" smtClean="0"/>
          </a:p>
          <a:p>
            <a:pPr indent="355600" algn="just"/>
            <a:endParaRPr lang="ru-RU" sz="800" dirty="0" smtClean="0"/>
          </a:p>
          <a:p>
            <a:pPr algn="ctr"/>
            <a:r>
              <a:rPr lang="ru-RU" sz="1400" dirty="0" smtClean="0"/>
              <a:t>27 мая </a:t>
            </a:r>
            <a:r>
              <a:rPr lang="ru-RU" sz="1400" dirty="0" smtClean="0"/>
              <a:t>2022 года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             </a:t>
            </a:r>
          </a:p>
          <a:p>
            <a:r>
              <a:rPr lang="ru-RU" sz="1400" dirty="0" smtClean="0"/>
              <a:t> </a:t>
            </a:r>
          </a:p>
          <a:p>
            <a:pPr algn="ctr"/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Синицкий Евгений Александрович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88640" y="467544"/>
            <a:ext cx="6408711" cy="9140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dirty="0" smtClean="0"/>
              <a:t>любящим, заботливым мужем, отцом, дедушкой. Воспитал достойных сыновей</a:t>
            </a:r>
            <a:r>
              <a:rPr lang="ru-RU" sz="1400" dirty="0" smtClean="0"/>
              <a:t>.</a:t>
            </a:r>
          </a:p>
          <a:p>
            <a:pPr indent="355600" algn="just"/>
            <a:r>
              <a:rPr lang="ru-RU" sz="1400" dirty="0" smtClean="0"/>
              <a:t> </a:t>
            </a:r>
          </a:p>
          <a:p>
            <a:pPr indent="355600" algn="just"/>
            <a:r>
              <a:rPr lang="en-US" sz="1400" dirty="0" smtClean="0"/>
              <a:t>PS</a:t>
            </a:r>
            <a:r>
              <a:rPr lang="ru-RU" sz="1400" dirty="0" smtClean="0"/>
              <a:t>. Жизнь – миг. Рядом коллеги, близкие, друзья просто один на один сгорают. Страшно! Порой политические дрязги, расхождения во мнениях, погони за тем, что мы должны быть везде, во всем первые, лучшие, победили</a:t>
            </a:r>
            <a:r>
              <a:rPr lang="ru-RU" sz="1400" dirty="0" smtClean="0"/>
              <a:t>… </a:t>
            </a:r>
            <a:r>
              <a:rPr lang="ru-RU" sz="1400" dirty="0" smtClean="0"/>
              <a:t>Очень сложно расстаться с этой «игрой», по сути дела ни одному нам не нужной</a:t>
            </a:r>
            <a:r>
              <a:rPr lang="ru-RU" sz="1400" dirty="0" smtClean="0"/>
              <a:t>…</a:t>
            </a:r>
            <a:endParaRPr lang="ru-RU" sz="1400" dirty="0" smtClean="0"/>
          </a:p>
          <a:p>
            <a:pPr indent="355600" algn="just"/>
            <a:r>
              <a:rPr lang="ru-RU" sz="1400" dirty="0" smtClean="0"/>
              <a:t>Сколько ушло руководителей раньше срока?! А все потому, что пропускали чужую боль, проблемы через свои сердца…Но иначе не могли! Вечная им память!</a:t>
            </a:r>
          </a:p>
          <a:p>
            <a:r>
              <a:rPr lang="ru-RU" sz="1400" dirty="0" smtClean="0"/>
              <a:t> </a:t>
            </a:r>
          </a:p>
          <a:p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smtClean="0"/>
          </a:p>
          <a:p>
            <a:pPr indent="355600" algn="just"/>
            <a:endParaRPr lang="ru-RU" sz="1400" dirty="0" smtClean="0"/>
          </a:p>
          <a:p>
            <a:pPr algn="ctr"/>
            <a:endParaRPr lang="ru-RU" sz="1400" dirty="0" smtClean="0"/>
          </a:p>
          <a:p>
            <a:pPr algn="ctr"/>
            <a:r>
              <a:rPr lang="ru-RU" sz="1400" dirty="0" smtClean="0"/>
              <a:t>27 мая </a:t>
            </a:r>
            <a:r>
              <a:rPr lang="ru-RU" sz="1400" dirty="0" smtClean="0"/>
              <a:t>2022 года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             </a:t>
            </a:r>
          </a:p>
          <a:p>
            <a:r>
              <a:rPr lang="ru-RU" sz="1400" dirty="0" smtClean="0"/>
              <a:t> </a:t>
            </a:r>
          </a:p>
          <a:p>
            <a:pPr algn="ctr"/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1460</TotalTime>
  <Words>336</Words>
  <Application>Microsoft Office PowerPoint</Application>
  <PresentationFormat>Экран (4:3)</PresentationFormat>
  <Paragraphs>49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Аспект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Духовщина</cp:lastModifiedBy>
  <cp:revision>166</cp:revision>
  <dcterms:created xsi:type="dcterms:W3CDTF">2020-02-06T13:57:22Z</dcterms:created>
  <dcterms:modified xsi:type="dcterms:W3CDTF">2023-03-20T07:15:50Z</dcterms:modified>
</cp:coreProperties>
</file>