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  <p:sldMasterId id="2147484176" r:id="rId2"/>
  </p:sldMasterIdLst>
  <p:sldIdLst>
    <p:sldId id="256" r:id="rId3"/>
    <p:sldId id="257" r:id="rId4"/>
    <p:sldId id="258" r:id="rId5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720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3253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3517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5393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7816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4066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9249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671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3602709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1941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376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16.03.2023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0958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Силаев Николай Терентьевич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467546"/>
            <a:ext cx="46085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>
                <a:latin typeface="Lucida Sans Unicode" pitchFamily="34" charset="0"/>
                <a:cs typeface="Lucida Sans Unicode" pitchFamily="34" charset="0"/>
              </a:rPr>
              <a:t>Силаев Николай Терентьевич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 (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1936-2003 гг.)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родился 5 февраля 1936 года в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деревне Большие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Верешковичи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Пречистенского района (с 1961 года – Духовщинский район) Смоленской области.</a:t>
            </a:r>
          </a:p>
          <a:p>
            <a:pPr indent="355600" algn="just"/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Во время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войны в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1943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году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 возрасте 7 лет пережил тяжелое испытание – семья в полном составе была угнана пешком в Сретенский район Могилевской области в концентрационный лагерь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 Были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освобождены в 1944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году.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8" y="2843808"/>
            <a:ext cx="633670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Николай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Терентьевич в 1953 г. окончил Пречистенскую семилетнюю школу, в 1962 г. - 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Волчанскую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 школу рабочей молодежи. Поступил в Свердловский горный институт им. В.В. Вахрушева, который окончил в 1971 г. по специальности горный инженер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 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Трудовую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деятельность Силаев Н.Т. начал на колхозной МТС в 1953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г.,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откуда был призван на службу в Советскую Армию (1955 – 1958 гг.). После демобилизации переехал на север Свердловской области, где трудился на Волчанском угольном разрезе №2  треста «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Вахрушевуголь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» на должностях: кондуктор – составитель, горный диспетчер, горный мастер вскрышного участка.  </a:t>
            </a:r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После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возвращения семьи на малую родину, Н.Т. Силаев трудился мастером участка «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Смолэнергостроймеханизация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», главным инженером Свитского СУ треста «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Смоленскторфстрой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» (1972-1980 гг.), старшим инженером по котлонадзору Смоленской ГРЭС (1980-1984 гг.), начальником блока ремонтных цехов Свитского торфопредприятия, начальником Свитского СУ треста «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Смоленскторфстрой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» (1985-1990 гг.), председателем 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Озёрненского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 поселкового Совета, заместителем директора Смоленской ГРЭС по ТНП (1990 – 1997 гг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.).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 </a:t>
            </a:r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Николай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Терентьевич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внес значительный вклад в развитие и становление как Свитского строительного управления, так и Смоленской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ГРЭС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и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п.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Озерный. Именно под его руководством как главного инженера Свитского СУ производились колоссальные по своим объемам работы по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подготовке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торфяных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залежей месторождений Свитского и </a:t>
            </a:r>
            <a:r>
              <a:rPr lang="ru-RU" sz="1400" dirty="0" err="1" smtClean="0">
                <a:latin typeface="Lucida Sans Unicode" pitchFamily="34" charset="0"/>
                <a:cs typeface="Lucida Sans Unicode" pitchFamily="34" charset="0"/>
              </a:rPr>
              <a:t>Вервижского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 </a:t>
            </a:r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indent="355600" algn="just"/>
            <a:endParaRPr lang="ru-RU" sz="6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29 марта 2021 года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2" y="496447"/>
            <a:ext cx="1828055" cy="24333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Силаев Николай Терентьевич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467544"/>
            <a:ext cx="6408712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Выполнялись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осушение болот и корчевание, строились подъездные пути и железнодорожные пути узкой колеи на полях добычи торфа и к ГРЭС – работали сотни единиц дорожной и гусеничной техники, тракторов, корчевателей, экскаваторов.</a:t>
            </a:r>
          </a:p>
          <a:p>
            <a:pPr indent="355600" algn="just"/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Техническая грамотность, огромный опыт, незаурядные организаторские способности позволяли Силаеву Н.Т. решать многие задачи, встававшие перед трудовым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коллективом. Так, после сдачи в эксплуатацию торфяных полей, Свитское СУ занималось осушением болот под разработку торфа в других районах области, ремонтом и строительством дорог в Духовщинском районе, в том числе для Смоленской ГРЭС, и Смоленской области. Сегодня мало кто помнит, что очень важный, но непроезжий участок автодороги в районе Черного ручья на границе Смоленской и Тверской областей отремонтирован именно по инициативе Николая Терентьевича – другие подрядчики за эту работу не брались. Силаев Н.Т. всегда заботился о своем рабочем коллективе, ему были важны условия работы и безопасности, и, конечно, условия проживания людей. Свитским строительным управлением были построены две улицы одноэтажных жилых домов с земельными участками. Также, Николай Терентьевич инициировал строительство и построил целый квартал двухэтажных кирпичных многоквартирных домов (т.н. «Торфяники») с удобной планировкой. Сейчас там благоустроенный, зеленый район п. Озерный.</a:t>
            </a: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В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1990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г.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Силаев Н.Т. был принят на Смоленскую ГРЭС на должность заместителя директора по производству товаров народного потребления. В его функции входили эксплуатация объектов по производству ТНП, развитие существующих и строительство новых. Компетентность, ответственный подход, умение работать с людьми, предыдущий огромный опыт позволили решать возникающие проблемы и получать положительные результаты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 В это время были построены и введены в эксплуатацию в кратчайшие сроки паркетный цех и цех 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керамзитоблоков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, бетонный и молокоперерабатывающий заводы, организованы строительный участок по возведению индивидуального жилья и лесозаготовительный участок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Подсобные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хозяйства ГРЭС насчитывали до 700 голов крупного рогатого скота и до 1000 свиней. </a:t>
            </a:r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29 марта 2021 года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Segoe Script" pitchFamily="34" charset="0"/>
                <a:ea typeface="Gungsuh" pitchFamily="18" charset="-127"/>
              </a:rPr>
              <a:t>Силаев Николай Терентьевич</a:t>
            </a:r>
            <a:endParaRPr lang="ru-RU" sz="2000" b="1" dirty="0">
              <a:solidFill>
                <a:prstClr val="black"/>
              </a:solidFill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solidFill>
                  <a:prstClr val="black"/>
                </a:solidFill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solidFill>
                <a:prstClr val="black"/>
              </a:solidFill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640" y="467544"/>
            <a:ext cx="6408712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И </a:t>
            </a:r>
            <a:r>
              <a:rPr lang="ru-RU" sz="1400" dirty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все это «беспокойное хозяйство» было на </a:t>
            </a:r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его плечах Николая Терентьевича. </a:t>
            </a:r>
            <a:r>
              <a:rPr lang="ru-RU" sz="1400" dirty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Отличительной чертой Николая Терентьевича было чуткое и уважительное отношение к персоналу, в этом он всегда оставался верен </a:t>
            </a:r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себе.</a:t>
            </a:r>
            <a:r>
              <a:rPr lang="ru-RU" sz="1400" dirty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 Люди постоянно чувствовали заботу – для руководителя были важны зарплата работника, семейное благополучие, жилищные условия. </a:t>
            </a:r>
          </a:p>
          <a:p>
            <a:pPr indent="355600" algn="just"/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При участии Силаева Н.Т. были спланированы и распределены среди персонала участки под дачи на территории, переданной станции совхозом «</a:t>
            </a:r>
            <a:r>
              <a:rPr lang="ru-RU" sz="1400" dirty="0" err="1">
                <a:latin typeface="Lucida Sans Unicode" pitchFamily="34" charset="0"/>
                <a:cs typeface="Lucida Sans Unicode" pitchFamily="34" charset="0"/>
              </a:rPr>
              <a:t>Воронцовский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»; выполнено электроснабжение дач. </a:t>
            </a:r>
          </a:p>
          <a:p>
            <a:pPr indent="355600" algn="just"/>
            <a:r>
              <a:rPr lang="ru-RU" sz="1400" dirty="0" smtClean="0">
                <a:solidFill>
                  <a:prstClr val="black"/>
                </a:solidFill>
                <a:latin typeface="Lucida Sans Unicode" pitchFamily="34" charset="0"/>
                <a:cs typeface="Lucida Sans Unicode" pitchFamily="34" charset="0"/>
              </a:rPr>
              <a:t>Николай Терентьевич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избирался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депутатом поселкового Совета депутатов, решал важные вопросы по ЖКХ, благоустройству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поселения,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встречался с людьми и помогал решать их проблемы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 Работники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станции и жители поселка до сих пор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вспоминают его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с благодарностью.</a:t>
            </a:r>
          </a:p>
          <a:p>
            <a:pPr indent="355600" algn="just"/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Важную часть трудовой биографии Силаева Н.Т. занимает строительство и открытие памятника воинам 234-й Ярославской Коммунистической стрелковой дивизии, погибшим в 1942-1943 гг. при освобождении Пречистенского и Духовщинского районов. Николай Терентьевич выполнял эту работу с нуля, курировал ее, начиная от планирования, выбора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места,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транспортировки камня-валуна, решения технических задач, облагораживания территории и посадки елей -  до открытия мемориала 6 мая 1995 года к 50-летию Великой Победы. </a:t>
            </a:r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indent="355600" algn="just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Этого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события ждали долгие годы воины-ярославцы живые и погибшие, их родственники, жители Озерного и Смоленской области. Трудно даже оценить вклад Силаева Н.Т. в эту работу, он огромен. И выполнено так, как и все, что делал Николай Терентьевич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Силаев,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высококачественно, 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ответственно и на </a:t>
            </a:r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совесть.</a:t>
            </a:r>
          </a:p>
          <a:p>
            <a:pPr algn="just"/>
            <a:r>
              <a:rPr lang="ru-RU" sz="1400" dirty="0">
                <a:latin typeface="Lucida Sans Unicode" pitchFamily="34" charset="0"/>
                <a:cs typeface="Lucida Sans Unicode" pitchFamily="34" charset="0"/>
              </a:rPr>
              <a:t>      Силаев Николай Терентьевич награжден медалью «За трудовую доблесть», многими отраслевыми наградами, Почетными грамотами областной и районной администраций</a:t>
            </a:r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.</a:t>
            </a:r>
          </a:p>
          <a:p>
            <a:pPr algn="just"/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just"/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just"/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just"/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just"/>
            <a:endParaRPr lang="ru-RU" sz="1400" dirty="0" smtClean="0">
              <a:latin typeface="Lucida Sans Unicode" pitchFamily="34" charset="0"/>
              <a:cs typeface="Lucida Sans Unicode" pitchFamily="34" charset="0"/>
            </a:endParaRPr>
          </a:p>
          <a:p>
            <a:pPr algn="ctr"/>
            <a:r>
              <a:rPr lang="ru-RU" sz="1400" dirty="0" smtClean="0">
                <a:latin typeface="Lucida Sans Unicode" pitchFamily="34" charset="0"/>
                <a:cs typeface="Lucida Sans Unicode" pitchFamily="34" charset="0"/>
              </a:rPr>
              <a:t>29 марта 2021 года</a:t>
            </a:r>
            <a:endParaRPr lang="ru-RU" sz="1400" dirty="0">
              <a:latin typeface="Lucida Sans Unicode" pitchFamily="34" charset="0"/>
              <a:cs typeface="Lucida Sans Unicode" pitchFamily="34" charset="0"/>
            </a:endParaRPr>
          </a:p>
          <a:p>
            <a:endParaRPr lang="ru-RU" sz="1400" dirty="0">
              <a:solidFill>
                <a:prstClr val="black"/>
              </a:solidFill>
              <a:latin typeface="Lucida Sans Unicode" pitchFamily="34" charset="0"/>
              <a:cs typeface="Lucida Sans Unicode" pitchFamily="34" charset="0"/>
            </a:endParaRPr>
          </a:p>
          <a:p>
            <a:pPr algn="just"/>
            <a:endParaRPr lang="ru-RU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09631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1372</TotalTime>
  <Words>914</Words>
  <Application>Microsoft Office PowerPoint</Application>
  <PresentationFormat>Экран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Аспект</vt:lpstr>
      <vt:lpstr>1_Аспект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158</cp:revision>
  <dcterms:created xsi:type="dcterms:W3CDTF">2020-02-06T13:57:22Z</dcterms:created>
  <dcterms:modified xsi:type="dcterms:W3CDTF">2023-03-16T12:10:57Z</dcterms:modified>
</cp:coreProperties>
</file>