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943A-E5A5-499F-BA11-D9A4E8B32174}" type="datetimeFigureOut">
              <a:rPr lang="ru-RU" smtClean="0"/>
              <a:t>20.03.2023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47F57-9EBF-47F4-A6B6-A064873A1F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47F57-9EBF-47F4-A6B6-A064873A1F43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47F57-9EBF-47F4-A6B6-A064873A1F4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47F57-9EBF-47F4-A6B6-A064873A1F43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Сашин Андрей Тимофеевич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smtClean="0"/>
              <a:t>Андрей Тимофеевич Сашин (Васькин) </a:t>
            </a:r>
            <a:r>
              <a:rPr lang="ru-RU" sz="1400" dirty="0" smtClean="0"/>
              <a:t>родился 3 июля 1896 года в деревне </a:t>
            </a:r>
            <a:r>
              <a:rPr lang="ru-RU" sz="1400" dirty="0" err="1" smtClean="0"/>
              <a:t>Читовицы</a:t>
            </a:r>
            <a:r>
              <a:rPr lang="ru-RU" sz="1400" dirty="0" smtClean="0"/>
              <a:t> Пречистенской волости Духовщинского уезда Смоленской губернии в многодетной крестьянской семье. Всего у его родителей — Тимофея Терентьевича Васькина и его жены Евдокии Ильиничны, было 18 детей! В 1915 г. Андрей Васькин окончил церковно-приходскую школу и, имея склонность к рисованию, собирался поступать в Московское училище живописи ваяния и зодчества (МУЖВЗ). Помешала осуществлению планов мобилизация: А. Сашин (Васькин) был призван в царскую армию и воевал с 1915 по 1917 гг.</a:t>
            </a:r>
          </a:p>
          <a:p>
            <a:pPr indent="355600" algn="just"/>
            <a:r>
              <a:rPr lang="ru-RU" sz="1400" dirty="0" smtClean="0"/>
              <a:t>Неизвестно: хватило бы у молодого человека сил и упорства для самостоятельного продолжения творческого развития после двух лет, проведенных в окопах в качестве рядового солдата. Но Андрей Сашин оказался в числе тех счастливчиков, кого буря исторических потрясений не смяла, а напротив, распахнула перед ним ними ранее закрытые двери.</a:t>
            </a:r>
          </a:p>
          <a:p>
            <a:pPr indent="355600" algn="just"/>
            <a:r>
              <a:rPr lang="ru-RU" sz="1400" dirty="0" smtClean="0"/>
              <a:t>Вероятно, в эти же годы Андрей отказался от фамилии отца, «Васькин», заменив ее на «Сашин». Достоверные причины перемены фамилии нам неизвестны: возможно, Андрею надоели насмешки сверстников над «несерьезной» фамилией, а быть может, молодой человек руководствовался подспудным желанием начать жизнь свободным человеком, не связанным узами и традициями. В дальнейшем А.Сашин ярко продемонстрирует способность перечеркнуть и выбросить из памяти целый отрезок жизни, который станет своеобразной платой за возможность продолжения творческого пути.</a:t>
            </a:r>
          </a:p>
          <a:p>
            <a:pPr indent="355600" algn="just"/>
            <a:r>
              <a:rPr lang="ru-RU" sz="1400" dirty="0" smtClean="0"/>
              <a:t>Покинув родные края в 1915 г.,  А. Сашин, бывал здесь уже только в качестве гостя. Возвращение художника произошло в опосредствованной форме много лет спустя, когда в село Пречистое в Духовщинский район Смоленской области были перевезены наиболее значительные произведения А.Т. Сашина.</a:t>
            </a:r>
          </a:p>
          <a:p>
            <a:pPr indent="355600" algn="just"/>
            <a:r>
              <a:rPr lang="ru-RU" sz="1400" dirty="0" smtClean="0"/>
              <a:t>Уже на склоне лет, будучи профессиональным ленинградским художником, А.Сашин решил открыть на родине художественный музей. Правда, деревни </a:t>
            </a:r>
            <a:r>
              <a:rPr lang="ru-RU" sz="1400" dirty="0" err="1" smtClean="0"/>
              <a:t>Читовицы</a:t>
            </a:r>
            <a:r>
              <a:rPr lang="ru-RU" sz="1400" dirty="0" smtClean="0"/>
              <a:t> к тому времени уже почти не существовала - в ней проживало всего 8 жителей, и было принято решение основать музей в ближайшем крупном селе. </a:t>
            </a:r>
          </a:p>
          <a:p>
            <a:pPr indent="355600" algn="just"/>
            <a:r>
              <a:rPr lang="ru-RU" sz="1400" dirty="0" smtClean="0"/>
              <a:t>После октябрьских событий Андрей Сашин продолжал служить. </a:t>
            </a:r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28 октября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Сашин Андрей Тимофеевич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Только армия уже была Красная (Западный округ), а бывший рядовой </a:t>
            </a:r>
            <a:r>
              <a:rPr lang="ru-RU" sz="1400" dirty="0" smtClean="0"/>
              <a:t>стал</a:t>
            </a:r>
            <a:r>
              <a:rPr lang="ru-RU" sz="1400" dirty="0" smtClean="0"/>
              <a:t> руководителем Передвижного показательного (агитационного) театра при Смоленском </a:t>
            </a:r>
            <a:r>
              <a:rPr lang="ru-RU" sz="1400" dirty="0" err="1" smtClean="0"/>
              <a:t>Губполитпросвете</a:t>
            </a:r>
            <a:r>
              <a:rPr lang="ru-RU" sz="1400" dirty="0" smtClean="0"/>
              <a:t>. Эта работа открывала широкие возможности для совершенствования художественного мастерства. Режиссура агитационного театрального действа в значительной степени должна была опираться на лаконичные визуальные образы, понятные малограмотному населению.</a:t>
            </a:r>
          </a:p>
          <a:p>
            <a:pPr indent="355600" algn="just"/>
            <a:r>
              <a:rPr lang="ru-RU" sz="1400" dirty="0" smtClean="0"/>
              <a:t>В Смоленске Андрей Сашин встретил свою будущую жену — актрису Смоленского драматического театра Надежду Николаевну Лаврову (1885–1971). Бракосочетание Лавровой и Сашина состоялось в январе 1922 года, уже в Петрограде, куда художник поехал продолжать образование. Надежда Николаевна была на 11 лет старше Андрея Сашина, что не помешало им создать прочную семью и прожить вместе всю жизнь. Спустя много лет, после смерти художника именно вдова позаботилась о его творческом наследии, передав в 1965 г. Смоленскому музею-заповеднику более 800 его творческих работ. Большей частью это — этюды, эскизы, наброски.</a:t>
            </a:r>
          </a:p>
          <a:p>
            <a:pPr indent="355600" algn="just"/>
            <a:r>
              <a:rPr lang="ru-RU" sz="1400" dirty="0" smtClean="0"/>
              <a:t>Интерес к творчеству А. Сашина долгие годы был невысоким: часть коллекции, представленная в галерее с. Пречистое, сформировала у зрителей представление о художнике А. </a:t>
            </a:r>
            <a:r>
              <a:rPr lang="ru-RU" sz="1400" dirty="0" err="1" smtClean="0"/>
              <a:t>Сашине</a:t>
            </a:r>
            <a:r>
              <a:rPr lang="ru-RU" sz="1400" dirty="0" smtClean="0"/>
              <a:t> (</a:t>
            </a:r>
            <a:r>
              <a:rPr lang="ru-RU" sz="1400" dirty="0" err="1" smtClean="0"/>
              <a:t>Васькине</a:t>
            </a:r>
            <a:r>
              <a:rPr lang="ru-RU" sz="1400" dirty="0" smtClean="0"/>
              <a:t>), как об одном из рядовых представителей социалистического реализма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В 1921 (3?) году, А. Сашин с Н. Лавровой переехали в Петроград. В 1924 году Андрей со второй попытки поступил во ВХУТЕИН, который закончил в 1927 году. Андрей Сашин учился на курсе, который вел художник Кузьма Петров-Водкин. В 1926 году в жизни молодого художника произошло событие, оказавшее влияние на всю его дальнейшую жизнь — он вступил в группу МАИ (Мастера аналитического искусства), руководителем которой был один из самых ярких и необычных представителей русского авангарда Павел Филонов. Художник П. Филонов создал собственную философию творчества, называя его «аналитическим искусством», а произведения — «сделанными картинами».</a:t>
            </a:r>
          </a:p>
          <a:p>
            <a:pPr indent="355600" algn="just"/>
            <a:r>
              <a:rPr lang="ru-RU" sz="1400" dirty="0" smtClean="0"/>
              <a:t>Члены группы МАИ оказались перед выбором: продолжать поиск собственного художественного языка</a:t>
            </a:r>
            <a:r>
              <a:rPr lang="ru-RU" sz="1400" dirty="0" smtClean="0"/>
              <a:t>, рискуя подвергнуться</a:t>
            </a:r>
            <a:endParaRPr lang="ru-RU" sz="1400" dirty="0" smtClean="0"/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28 октября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Сашин Андрей Тимофеевич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264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публичному осуждению, стать изгоем в профессии и в жизни, или попытаться «стать, как все», оставить эксперименты и пойти по указанному партией пути «социалистического реализма». В начале 1930-х годов пришлось решать проблему выбора и Андрею Тимофеевичу Сашину.</a:t>
            </a:r>
          </a:p>
          <a:p>
            <a:pPr indent="355600" algn="just"/>
            <a:r>
              <a:rPr lang="ru-RU" sz="1400" dirty="0" smtClean="0"/>
              <a:t>Андрей Сашин полностью «вычеркнул» из своей жизни несколько лет, никогда не упоминал в анкетах и прочих документах годы ученичества у </a:t>
            </a:r>
            <a:r>
              <a:rPr lang="ru-RU" sz="1400" dirty="0" err="1" smtClean="0"/>
              <a:t>П.Филонова</a:t>
            </a:r>
            <a:r>
              <a:rPr lang="ru-RU" sz="1400" dirty="0" smtClean="0"/>
              <a:t>. Картины этого периода самим художником были сняты с подрамников, большая их часть была разрезана и использована, как материал основы: на оборотах были написаны новые сюжеты, не выходящие за рамки эстетических норм официального искусства.</a:t>
            </a:r>
          </a:p>
          <a:p>
            <a:pPr indent="355600" algn="just"/>
            <a:r>
              <a:rPr lang="ru-RU" sz="1400" dirty="0" smtClean="0"/>
              <a:t>Дальнейшая судьба Андрея Сашина связана с работой в Художественном фонде Ленинграда и </a:t>
            </a:r>
            <a:r>
              <a:rPr lang="ru-RU" sz="1400" dirty="0" err="1" smtClean="0"/>
              <a:t>ЛенИЗО</a:t>
            </a:r>
            <a:r>
              <a:rPr lang="ru-RU" sz="1400" dirty="0" smtClean="0"/>
              <a:t>. Его творческая биография продолжает изучаться.</a:t>
            </a:r>
          </a:p>
          <a:p>
            <a:pPr indent="355600" algn="just"/>
            <a:r>
              <a:rPr lang="ru-RU" sz="1400" dirty="0" smtClean="0"/>
              <a:t>9 мая 1961 г. в селе Пречистое, находящемся в Духовщинском районе Смоленской области, была открыта художественная галерея. Вместе с произведениями А.Сашина в Пречистое поступили работы его коллег по Ленинградскому отделению Союза художников РСФСР. Спустя 4 года после открытия галереи, Андрей Тимофеевич ушел из жизни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Наиболее значительным произведением в коллекции Пречистенской галереи является масштабное живописное произведение «Челюскинцы», созданное в 1936 году для Санкт-Петербургского (Ленинградского) музея Арктики и Антарктики. Произведение было списано из музея, по словам художника, за формализм. В настоящее время художественная галерея в с. Пречистое является филиалом Духовщинского историко-краеведческого музея.</a:t>
            </a:r>
          </a:p>
          <a:p>
            <a:pPr indent="355600" algn="just"/>
            <a:r>
              <a:rPr lang="ru-RU" sz="1400" dirty="0" smtClean="0"/>
              <a:t> 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smtClean="0"/>
          </a:p>
          <a:p>
            <a:endParaRPr lang="ru-RU" sz="1400" dirty="0" smtClean="0"/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28 октября </a:t>
            </a:r>
            <a:r>
              <a:rPr lang="ru-RU" sz="1400" dirty="0" smtClean="0"/>
              <a:t>2022 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1459</TotalTime>
  <Words>916</Words>
  <Application>Microsoft Office PowerPoint</Application>
  <PresentationFormat>Экран (4:3)</PresentationFormat>
  <Paragraphs>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165</cp:revision>
  <dcterms:created xsi:type="dcterms:W3CDTF">2020-02-06T13:57:22Z</dcterms:created>
  <dcterms:modified xsi:type="dcterms:W3CDTF">2023-03-20T08:18:03Z</dcterms:modified>
</cp:coreProperties>
</file>