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Рябенкова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Валентина Федоровна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0648" y="0"/>
            <a:ext cx="6336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00808" y="467545"/>
            <a:ext cx="4968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err="1" smtClean="0"/>
              <a:t>Рябенкова</a:t>
            </a:r>
            <a:r>
              <a:rPr lang="ru-RU" sz="1400" b="1" dirty="0" smtClean="0"/>
              <a:t> Валентина </a:t>
            </a:r>
            <a:r>
              <a:rPr lang="ru-RU" sz="1400" b="1" dirty="0" smtClean="0"/>
              <a:t>Федоровна </a:t>
            </a:r>
            <a:r>
              <a:rPr lang="ru-RU" sz="1400" b="1" dirty="0" smtClean="0"/>
              <a:t> </a:t>
            </a:r>
            <a:r>
              <a:rPr lang="ru-RU" sz="1400" dirty="0" smtClean="0"/>
              <a:t>родилась 01.03.1937 г. </a:t>
            </a:r>
            <a:r>
              <a:rPr lang="ru-RU" sz="1400" dirty="0"/>
              <a:t>в </a:t>
            </a:r>
            <a:r>
              <a:rPr lang="ru-RU" sz="1400" dirty="0" smtClean="0"/>
              <a:t>д. </a:t>
            </a:r>
            <a:r>
              <a:rPr lang="ru-RU" sz="1400" dirty="0" err="1" smtClean="0"/>
              <a:t>Хвощёво</a:t>
            </a:r>
            <a:r>
              <a:rPr lang="ru-RU" sz="1400" dirty="0" smtClean="0"/>
              <a:t> Духовщинского р-на </a:t>
            </a:r>
            <a:r>
              <a:rPr lang="ru-RU" sz="1400" dirty="0"/>
              <a:t>Смоленской </a:t>
            </a:r>
            <a:r>
              <a:rPr lang="ru-RU" sz="1400" dirty="0" smtClean="0"/>
              <a:t>обл. Окончив </a:t>
            </a:r>
            <a:r>
              <a:rPr lang="ru-RU" sz="1400" dirty="0"/>
              <a:t>школу</a:t>
            </a:r>
            <a:r>
              <a:rPr lang="ru-RU" sz="1400" dirty="0" smtClean="0"/>
              <a:t>, с 1951 по </a:t>
            </a:r>
            <a:r>
              <a:rPr lang="ru-RU" sz="1400" dirty="0"/>
              <a:t>1955 </a:t>
            </a:r>
            <a:r>
              <a:rPr lang="ru-RU" sz="1400" dirty="0" smtClean="0"/>
              <a:t>гг. </a:t>
            </a:r>
            <a:r>
              <a:rPr lang="ru-RU" sz="1400" dirty="0"/>
              <a:t>училась в  Духовщинском </a:t>
            </a:r>
            <a:r>
              <a:rPr lang="ru-RU" sz="1400" dirty="0" smtClean="0"/>
              <a:t>педучилище</a:t>
            </a:r>
            <a:r>
              <a:rPr lang="ru-RU" sz="1400" dirty="0"/>
              <a:t>, получила </a:t>
            </a:r>
            <a:r>
              <a:rPr lang="ru-RU" sz="1400" dirty="0" smtClean="0"/>
              <a:t>квалификацию </a:t>
            </a:r>
            <a:r>
              <a:rPr lang="ru-RU" sz="1400" dirty="0"/>
              <a:t>«Учитель начальной школы</a:t>
            </a:r>
            <a:r>
              <a:rPr lang="ru-RU" sz="1400" dirty="0" smtClean="0"/>
              <a:t>». Трудовая биография началась в августе 1955 г. в  </a:t>
            </a:r>
            <a:r>
              <a:rPr lang="ru-RU" sz="1400" dirty="0" err="1" smtClean="0"/>
              <a:t>Гневковской</a:t>
            </a:r>
            <a:r>
              <a:rPr lang="ru-RU" sz="1400" dirty="0" smtClean="0"/>
              <a:t> библиотеке </a:t>
            </a:r>
            <a:r>
              <a:rPr lang="ru-RU" sz="1400" dirty="0" err="1" smtClean="0"/>
              <a:t>Шумячского</a:t>
            </a:r>
            <a:r>
              <a:rPr lang="ru-RU" sz="1400" dirty="0" smtClean="0"/>
              <a:t> </a:t>
            </a:r>
            <a:r>
              <a:rPr lang="ru-RU" sz="1400" dirty="0" smtClean="0"/>
              <a:t>района Смоленской области в должности </a:t>
            </a:r>
            <a:r>
              <a:rPr lang="ru-RU" sz="1400" dirty="0" err="1" smtClean="0"/>
              <a:t>завбиблиотекой</a:t>
            </a:r>
            <a:r>
              <a:rPr lang="ru-RU" sz="1400" dirty="0" smtClean="0"/>
              <a:t>. В феврале 1957 г. принята </a:t>
            </a:r>
            <a:r>
              <a:rPr lang="ru-RU" sz="1400" dirty="0" smtClean="0"/>
              <a:t>учитель-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188640" y="2411760"/>
            <a:ext cx="648072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err="1" smtClean="0"/>
              <a:t>ницей</a:t>
            </a:r>
            <a:r>
              <a:rPr lang="ru-RU" sz="1400" dirty="0" smtClean="0"/>
              <a:t> </a:t>
            </a:r>
            <a:r>
              <a:rPr lang="ru-RU" sz="1400" dirty="0" err="1" smtClean="0"/>
              <a:t>нач.классов</a:t>
            </a:r>
            <a:r>
              <a:rPr lang="ru-RU" sz="1400" dirty="0" smtClean="0"/>
              <a:t> </a:t>
            </a:r>
            <a:r>
              <a:rPr lang="ru-RU" sz="1400" dirty="0"/>
              <a:t>Третьяковской семилетней </a:t>
            </a:r>
            <a:r>
              <a:rPr lang="ru-RU" sz="1400" dirty="0" smtClean="0"/>
              <a:t>школы, а в </a:t>
            </a:r>
            <a:r>
              <a:rPr lang="ru-RU" sz="1400" dirty="0"/>
              <a:t>августе </a:t>
            </a:r>
            <a:r>
              <a:rPr lang="ru-RU" sz="1400" dirty="0" smtClean="0"/>
              <a:t> </a:t>
            </a:r>
            <a:r>
              <a:rPr lang="ru-RU" sz="1400" dirty="0"/>
              <a:t>переведена </a:t>
            </a:r>
            <a:r>
              <a:rPr lang="ru-RU" sz="1400" dirty="0" smtClean="0"/>
              <a:t>в </a:t>
            </a:r>
            <a:r>
              <a:rPr lang="ru-RU" sz="1400" dirty="0" err="1"/>
              <a:t>Толстиковскую</a:t>
            </a:r>
            <a:r>
              <a:rPr lang="ru-RU" sz="1400" dirty="0"/>
              <a:t> семилетнюю школу</a:t>
            </a:r>
            <a:r>
              <a:rPr lang="ru-RU" sz="1400" dirty="0" smtClean="0"/>
              <a:t>. В </a:t>
            </a:r>
            <a:r>
              <a:rPr lang="ru-RU" sz="1400" dirty="0"/>
              <a:t>1965 </a:t>
            </a:r>
            <a:r>
              <a:rPr lang="ru-RU" sz="1400" dirty="0" smtClean="0"/>
              <a:t>г. </a:t>
            </a:r>
            <a:r>
              <a:rPr lang="ru-RU" sz="1400" dirty="0" err="1" smtClean="0"/>
              <a:t>Рябенкова</a:t>
            </a:r>
            <a:r>
              <a:rPr lang="ru-RU" sz="1400" dirty="0" smtClean="0"/>
              <a:t> </a:t>
            </a:r>
            <a:r>
              <a:rPr lang="ru-RU" sz="1400" dirty="0"/>
              <a:t>В.Ф. поступила на заочное отделение Смоленского </a:t>
            </a:r>
            <a:r>
              <a:rPr lang="ru-RU" sz="1400" dirty="0" smtClean="0"/>
              <a:t> пединститута </a:t>
            </a:r>
            <a:r>
              <a:rPr lang="ru-RU" sz="1400" dirty="0"/>
              <a:t>им. </a:t>
            </a:r>
            <a:r>
              <a:rPr lang="ru-RU" sz="1400" dirty="0" smtClean="0"/>
              <a:t>К</a:t>
            </a:r>
            <a:r>
              <a:rPr lang="ru-RU" sz="1400" dirty="0" smtClean="0"/>
              <a:t>. Маркса</a:t>
            </a:r>
            <a:r>
              <a:rPr lang="ru-RU" sz="1400" dirty="0"/>
              <a:t>, и в </a:t>
            </a:r>
            <a:r>
              <a:rPr lang="ru-RU" sz="1400" dirty="0" smtClean="0"/>
              <a:t>1971 г. </a:t>
            </a:r>
            <a:r>
              <a:rPr lang="ru-RU" sz="1400" dirty="0"/>
              <a:t>окончила его по специальности «Русский язык и литература</a:t>
            </a:r>
            <a:r>
              <a:rPr lang="ru-RU" sz="1400" dirty="0" smtClean="0"/>
              <a:t>». В </a:t>
            </a:r>
            <a:r>
              <a:rPr lang="ru-RU" sz="1400" dirty="0"/>
              <a:t>августе 1968 </a:t>
            </a:r>
            <a:r>
              <a:rPr lang="ru-RU" sz="1400" dirty="0" smtClean="0"/>
              <a:t>г. Валентина </a:t>
            </a:r>
            <a:r>
              <a:rPr lang="ru-RU" sz="1400" dirty="0"/>
              <a:t>Федоровна перешла работать учительницей русского языка и литературы в Пречистенскую среднюю школу. В августе 1973 </a:t>
            </a:r>
            <a:r>
              <a:rPr lang="ru-RU" sz="1400" dirty="0" smtClean="0"/>
              <a:t>г. </a:t>
            </a:r>
            <a:r>
              <a:rPr lang="ru-RU" sz="1400" dirty="0"/>
              <a:t>переведена в </a:t>
            </a:r>
            <a:r>
              <a:rPr lang="ru-RU" sz="1400" dirty="0" err="1"/>
              <a:t>Озерненскую</a:t>
            </a:r>
            <a:r>
              <a:rPr lang="ru-RU" sz="1400" dirty="0"/>
              <a:t> среднюю школу, </a:t>
            </a:r>
            <a:r>
              <a:rPr lang="ru-RU" sz="1400" dirty="0" smtClean="0"/>
              <a:t>где проработала </a:t>
            </a:r>
            <a:r>
              <a:rPr lang="ru-RU" sz="1400" dirty="0"/>
              <a:t>до выхода в 2000 </a:t>
            </a:r>
            <a:r>
              <a:rPr lang="ru-RU" sz="1400" dirty="0" smtClean="0"/>
              <a:t>г. </a:t>
            </a:r>
            <a:r>
              <a:rPr lang="ru-RU" sz="1400" dirty="0"/>
              <a:t>на заслуженный отдых.</a:t>
            </a:r>
          </a:p>
          <a:p>
            <a:pPr indent="355600" algn="just"/>
            <a:r>
              <a:rPr lang="ru-RU" sz="1400" dirty="0"/>
              <a:t>Валентина Федоровна  с детства мечтала стать </a:t>
            </a:r>
            <a:r>
              <a:rPr lang="ru-RU" sz="1400" dirty="0" smtClean="0"/>
              <a:t>учительницей. </a:t>
            </a:r>
            <a:r>
              <a:rPr lang="ru-RU" sz="1400" dirty="0"/>
              <a:t>Она была талантливым  педагогом и очень любила свою работу. На примере литературных героев она учила детей любить свою Родину, знать русскую литературу, уважать старших, помогать и защищать слабых. Уделяла большое внимание русскому языку, подчеркивала необходимость знания родного языка, добивалась высокой грамотности своих </a:t>
            </a:r>
            <a:r>
              <a:rPr lang="ru-RU" sz="1400" dirty="0" smtClean="0"/>
              <a:t>воспитанников. </a:t>
            </a:r>
            <a:r>
              <a:rPr lang="ru-RU" sz="1400" dirty="0" err="1" smtClean="0"/>
              <a:t>Рябенкова</a:t>
            </a:r>
            <a:r>
              <a:rPr lang="ru-RU" sz="1400" dirty="0" smtClean="0"/>
              <a:t> В.Ф. проводила </a:t>
            </a:r>
            <a:r>
              <a:rPr lang="ru-RU" sz="1400" dirty="0" smtClean="0"/>
              <a:t>открытые уроки, которые посещали учителя школ для обмена опытом, а точнее – перенять опыт, и в рамках районных семинаров учителей. Ученики Валентины Федоровны, специалисты в разных отраслях, в разных регионах нашей страны, помнят своего любимого педагога, благодарны ей за доброту и сердечность, за любовь и уважение к людям, чему учила и их.</a:t>
            </a:r>
          </a:p>
          <a:p>
            <a:pPr indent="355600" algn="just"/>
            <a:r>
              <a:rPr lang="ru-RU" sz="1400" dirty="0" smtClean="0"/>
              <a:t>В 1998 г. приказом Смоленского комитета по образованию </a:t>
            </a:r>
            <a:r>
              <a:rPr lang="ru-RU" sz="1400" dirty="0" err="1" smtClean="0"/>
              <a:t>Рябенковой</a:t>
            </a:r>
            <a:r>
              <a:rPr lang="ru-RU" sz="1400" dirty="0" smtClean="0"/>
              <a:t> В.Ф. была присвоена высшая квалификационная категория. За </a:t>
            </a:r>
            <a:r>
              <a:rPr lang="ru-RU" sz="1400" dirty="0" err="1" smtClean="0"/>
              <a:t>высокопрофессионализм</a:t>
            </a:r>
            <a:r>
              <a:rPr lang="ru-RU" sz="1400" dirty="0" smtClean="0"/>
              <a:t> и обеспечение </a:t>
            </a:r>
            <a:r>
              <a:rPr lang="ru-RU" sz="1400" dirty="0" err="1" smtClean="0"/>
              <a:t>высокока-чественного</a:t>
            </a:r>
            <a:r>
              <a:rPr lang="ru-RU" sz="1400" dirty="0" smtClean="0"/>
              <a:t> общего образования  </a:t>
            </a:r>
            <a:r>
              <a:rPr lang="ru-RU" sz="1400" dirty="0" err="1" smtClean="0"/>
              <a:t>Рябенковой</a:t>
            </a:r>
            <a:r>
              <a:rPr lang="ru-RU" sz="1400" dirty="0" smtClean="0"/>
              <a:t> В.Ф. присвоено Почетное звание «Заслуженный учитель РФ» (1982 г.), она награждалась Почетными грамотами Департамента образования, областной и районной </a:t>
            </a:r>
            <a:r>
              <a:rPr lang="ru-RU" sz="1400" dirty="0" smtClean="0"/>
              <a:t>Администраций.</a:t>
            </a:r>
          </a:p>
          <a:p>
            <a:pPr algn="ctr"/>
            <a:r>
              <a:rPr lang="ru-RU" sz="1200" dirty="0" smtClean="0"/>
              <a:t>29 марта 2021 года</a:t>
            </a:r>
            <a:endParaRPr lang="ru-RU" sz="1200" dirty="0" smtClean="0"/>
          </a:p>
          <a:p>
            <a:pPr algn="just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467544"/>
            <a:ext cx="1546054" cy="20162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1334</TotalTime>
  <Words>344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154</cp:revision>
  <dcterms:created xsi:type="dcterms:W3CDTF">2020-02-06T13:57:22Z</dcterms:created>
  <dcterms:modified xsi:type="dcterms:W3CDTF">2023-03-16T11:48:25Z</dcterms:modified>
</cp:coreProperties>
</file>