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14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smtClean="0">
                <a:latin typeface="Segoe Script" pitchFamily="34" charset="0"/>
                <a:ea typeface="Gungsuh" pitchFamily="18" charset="-127"/>
              </a:rPr>
              <a:t>Рябенков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Николай Романович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0648" y="0"/>
            <a:ext cx="6336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708920" y="467545"/>
            <a:ext cx="366851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/>
              <a:t>Рябенков Николай </a:t>
            </a:r>
            <a:r>
              <a:rPr lang="ru-RU" sz="1400" b="1" dirty="0" smtClean="0"/>
              <a:t>Романович </a:t>
            </a:r>
            <a:r>
              <a:rPr lang="ru-RU" sz="1400" dirty="0" smtClean="0"/>
              <a:t>(</a:t>
            </a:r>
            <a:r>
              <a:rPr lang="ru-RU" sz="1400" dirty="0" smtClean="0"/>
              <a:t>1931-1995гг.) </a:t>
            </a:r>
            <a:r>
              <a:rPr lang="ru-RU" sz="1400" dirty="0"/>
              <a:t>родился 21 мая 1931 года в деревне </a:t>
            </a:r>
            <a:r>
              <a:rPr lang="ru-RU" sz="1400" dirty="0" err="1"/>
              <a:t>Федяево</a:t>
            </a:r>
            <a:r>
              <a:rPr lang="ru-RU" sz="1400" dirty="0"/>
              <a:t> Духовщинского района Смоленской области. В 1948 году поступил в </a:t>
            </a:r>
            <a:r>
              <a:rPr lang="ru-RU" sz="1400" dirty="0" err="1"/>
              <a:t>Духовщинское</a:t>
            </a:r>
            <a:r>
              <a:rPr lang="ru-RU" sz="1400" dirty="0"/>
              <a:t>, а в 1955 году в </a:t>
            </a:r>
            <a:r>
              <a:rPr lang="ru-RU" sz="1400" dirty="0" err="1"/>
              <a:t>Гжатское</a:t>
            </a:r>
            <a:r>
              <a:rPr lang="ru-RU" sz="1400" dirty="0"/>
              <a:t> педагогическое училище Смоленской области, которое окончил в 1956 году, ему  присвоена квалификация «Учитель начальной школы</a:t>
            </a:r>
            <a:r>
              <a:rPr lang="ru-RU" sz="1400" dirty="0" smtClean="0"/>
              <a:t>».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4801" y="2771800"/>
            <a:ext cx="623474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/>
              <a:t>Трудовая биография началась в августе 1956 года в Введенской семилетней школе Духовщинского района. Николай Романович был  принят на работу преподавателем математики и физкультуры в 5-7 классах. В 1957 </a:t>
            </a:r>
            <a:r>
              <a:rPr lang="ru-RU" sz="1400" dirty="0" smtClean="0"/>
              <a:t>г. он </a:t>
            </a:r>
            <a:r>
              <a:rPr lang="ru-RU" sz="1400" dirty="0"/>
              <a:t>переведен  учителем математики 5-7 классов в </a:t>
            </a:r>
            <a:r>
              <a:rPr lang="ru-RU" sz="1400" dirty="0" err="1"/>
              <a:t>Толстиковскую</a:t>
            </a:r>
            <a:r>
              <a:rPr lang="ru-RU" sz="1400" dirty="0"/>
              <a:t> семилетнюю школу, в которой работал до 1964 года.</a:t>
            </a:r>
          </a:p>
          <a:p>
            <a:pPr indent="355600" algn="just"/>
            <a:r>
              <a:rPr lang="ru-RU" sz="1400" dirty="0"/>
              <a:t>В 1964 году  Рябенков Н.Р. поступил в Смоленский государственный педагогический институт им. К. Маркса и в 1968 году окончил его по специальности «Математика», ему присвоена квалификация  «Учитель математики средней школы».</a:t>
            </a:r>
          </a:p>
          <a:p>
            <a:pPr indent="355600" algn="just"/>
            <a:r>
              <a:rPr lang="ru-RU" sz="1400" dirty="0"/>
              <a:t>После окончания педагогического института, в августе 1968 года стал работать  вместе с супругой Валентиной Федоровной учителем математики в Пречистенской средней школе. С 1 сентября 1973 года Николай Романович переведен на должность директора средней школы поселка Озерный. Школа временно размещалась в бараке, т.к. велось строительство постоянной школы на 784 учащихся.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В </a:t>
            </a:r>
            <a:r>
              <a:rPr lang="ru-RU" sz="1400" dirty="0"/>
              <a:t>1974 году она открыла свои двери для </a:t>
            </a:r>
            <a:r>
              <a:rPr lang="ru-RU" sz="1400" dirty="0" err="1"/>
              <a:t>озерненских</a:t>
            </a:r>
            <a:r>
              <a:rPr lang="ru-RU" sz="1400" dirty="0"/>
              <a:t> ребят, в школе были большие и светлые классы, столовая, спортивный и актовый залы. 1 сентября 1975 года строители на торжественной линейке вручили символический ключ  от школы </a:t>
            </a:r>
            <a:r>
              <a:rPr lang="ru-RU" sz="1400" dirty="0" err="1"/>
              <a:t>Рябенкову</a:t>
            </a:r>
            <a:r>
              <a:rPr lang="ru-RU" sz="1400" dirty="0"/>
              <a:t> Николаю Романовичу</a:t>
            </a:r>
            <a:r>
              <a:rPr lang="ru-RU" sz="1400" dirty="0" smtClean="0"/>
              <a:t>.</a:t>
            </a:r>
          </a:p>
          <a:p>
            <a:pPr indent="355600" algn="just"/>
            <a:r>
              <a:rPr lang="ru-RU" sz="1400" dirty="0" smtClean="0"/>
              <a:t>Николай </a:t>
            </a:r>
            <a:r>
              <a:rPr lang="ru-RU" sz="1400" dirty="0"/>
              <a:t>Романович возглавлял педагогический коллектив до 1977 </a:t>
            </a:r>
            <a:r>
              <a:rPr lang="ru-RU" sz="1400" dirty="0" smtClean="0"/>
              <a:t>г., </a:t>
            </a:r>
            <a:r>
              <a:rPr lang="ru-RU" sz="1400" dirty="0"/>
              <a:t>далее работал учителем математики</a:t>
            </a:r>
            <a:r>
              <a:rPr lang="ru-RU" sz="1400" dirty="0" smtClean="0"/>
              <a:t>. </a:t>
            </a:r>
            <a:r>
              <a:rPr lang="ru-RU" sz="1400" dirty="0" err="1" smtClean="0"/>
              <a:t>Рябенков</a:t>
            </a:r>
            <a:r>
              <a:rPr lang="ru-RU" sz="1400" dirty="0" smtClean="0"/>
              <a:t> </a:t>
            </a:r>
            <a:r>
              <a:rPr lang="ru-RU" sz="1400" dirty="0" smtClean="0"/>
              <a:t>Н.И.  </a:t>
            </a:r>
            <a:r>
              <a:rPr lang="ru-RU" sz="1400" dirty="0"/>
              <a:t>награждался Почетными грамотами, имел благодарности и поощрения</a:t>
            </a:r>
            <a:r>
              <a:rPr lang="ru-RU" sz="1400" dirty="0" smtClean="0"/>
              <a:t>.</a:t>
            </a:r>
            <a:endParaRPr lang="ru-RU" sz="1400" smtClean="0"/>
          </a:p>
          <a:p>
            <a:pPr indent="355600" algn="just"/>
            <a:endParaRPr lang="ru-RU" sz="800" dirty="0" smtClean="0"/>
          </a:p>
          <a:p>
            <a:pPr algn="ctr"/>
            <a:r>
              <a:rPr lang="ru-RU" sz="1400" dirty="0" smtClean="0"/>
              <a:t>29 марта 2021 года</a:t>
            </a:r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2598" y="523220"/>
            <a:ext cx="2038290" cy="24078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1315</TotalTime>
  <Words>274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152</cp:revision>
  <dcterms:created xsi:type="dcterms:W3CDTF">2020-02-06T13:57:22Z</dcterms:created>
  <dcterms:modified xsi:type="dcterms:W3CDTF">2023-03-16T11:41:16Z</dcterms:modified>
</cp:coreProperties>
</file>