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2" r:id="rId1"/>
  </p:sldMasterIdLst>
  <p:sldIdLst>
    <p:sldId id="256" r:id="rId2"/>
    <p:sldId id="257" r:id="rId3"/>
  </p:sldIdLst>
  <p:sldSz cx="6858000" cy="9144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6699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5" autoAdjust="0"/>
    <p:restoredTop sz="94688" autoAdjust="0"/>
  </p:normalViewPr>
  <p:slideViewPr>
    <p:cSldViewPr>
      <p:cViewPr>
        <p:scale>
          <a:sx n="80" d="100"/>
          <a:sy n="80" d="100"/>
        </p:scale>
        <p:origin x="-3222" y="-7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13947" y="578883"/>
            <a:ext cx="6230107" cy="414528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41782" y="2426941"/>
            <a:ext cx="5829300" cy="24384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541782" y="4913376"/>
            <a:ext cx="5829300" cy="12192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7190" y="707136"/>
            <a:ext cx="6137910" cy="5583936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711206"/>
            <a:ext cx="1485900" cy="70103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00050" y="711204"/>
            <a:ext cx="4457700" cy="70104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7190" y="707136"/>
            <a:ext cx="6137910" cy="558393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3947" y="578883"/>
            <a:ext cx="6230107" cy="578843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258" y="6571488"/>
            <a:ext cx="6137910" cy="902208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1258" y="7499312"/>
            <a:ext cx="6137910" cy="560832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85764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66520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5418" y="772584"/>
            <a:ext cx="2948940" cy="1056216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9127" y="772584"/>
            <a:ext cx="2948940" cy="1056216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5418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9127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54088" y="711200"/>
            <a:ext cx="2228850" cy="12192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154135" y="1930403"/>
            <a:ext cx="2228850" cy="5608149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571030" y="1240192"/>
            <a:ext cx="3469619" cy="629920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4800600" y="578883"/>
            <a:ext cx="1743454" cy="57912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6682741"/>
            <a:ext cx="6172200" cy="140208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4847034" y="711200"/>
            <a:ext cx="1680210" cy="5615307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16110" y="581024"/>
            <a:ext cx="4443984" cy="57912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13947" y="578883"/>
            <a:ext cx="6230107" cy="73152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377190" y="6647453"/>
            <a:ext cx="6137910" cy="140208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377190" y="707136"/>
            <a:ext cx="6137910" cy="5583936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28322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58F30D-9DDD-4B3B-AA7D-E56562D80A56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45467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6261246" y="8149168"/>
            <a:ext cx="3429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3" r:id="rId1"/>
    <p:sldLayoutId id="2147484154" r:id="rId2"/>
    <p:sldLayoutId id="2147484155" r:id="rId3"/>
    <p:sldLayoutId id="2147484156" r:id="rId4"/>
    <p:sldLayoutId id="2147484157" r:id="rId5"/>
    <p:sldLayoutId id="2147484158" r:id="rId6"/>
    <p:sldLayoutId id="2147484159" r:id="rId7"/>
    <p:sldLayoutId id="2147484160" r:id="rId8"/>
    <p:sldLayoutId id="2147484161" r:id="rId9"/>
    <p:sldLayoutId id="2147484162" r:id="rId10"/>
    <p:sldLayoutId id="214748416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1" descr="https://im0-tub-ru.yandex.net/i?id=f6c7d95ab2c06703b0d987c2ec9e6b4b-sr&amp;n=13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260648" y="8713113"/>
            <a:ext cx="63367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err="1" smtClean="0">
                <a:latin typeface="Segoe Script" pitchFamily="34" charset="0"/>
                <a:ea typeface="Gungsuh" pitchFamily="18" charset="-127"/>
              </a:rPr>
              <a:t>Подольный</a:t>
            </a:r>
            <a:r>
              <a:rPr lang="ru-RU" sz="2000" b="1" dirty="0" smtClean="0">
                <a:latin typeface="Segoe Script" pitchFamily="34" charset="0"/>
                <a:ea typeface="Gungsuh" pitchFamily="18" charset="-127"/>
              </a:rPr>
              <a:t> Владимир </a:t>
            </a:r>
            <a:r>
              <a:rPr lang="ru-RU" sz="2000" b="1" dirty="0" err="1" smtClean="0">
                <a:latin typeface="Segoe Script" pitchFamily="34" charset="0"/>
                <a:ea typeface="Gungsuh" pitchFamily="18" charset="-127"/>
              </a:rPr>
              <a:t>Никандрович</a:t>
            </a:r>
            <a:endParaRPr lang="ru-RU" sz="2000" b="1" dirty="0">
              <a:latin typeface="Segoe Script" pitchFamily="34" charset="0"/>
              <a:ea typeface="Gungsuh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79856" y="0"/>
            <a:ext cx="58689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latin typeface="Monotype Corsiva" pitchFamily="66" charset="0"/>
              </a:rPr>
              <a:t>История </a:t>
            </a:r>
            <a:r>
              <a:rPr lang="ru-RU" sz="2800" b="1" dirty="0" smtClean="0">
                <a:latin typeface="Monotype Corsiva" pitchFamily="66" charset="0"/>
              </a:rPr>
              <a:t> Д</a:t>
            </a:r>
            <a:r>
              <a:rPr lang="ru-RU" sz="2800" b="1" dirty="0" smtClean="0">
                <a:latin typeface="Monotype Corsiva" pitchFamily="66" charset="0"/>
              </a:rPr>
              <a:t>уховщинского района в лицах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060848" y="611560"/>
            <a:ext cx="45365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r>
              <a:rPr lang="ru-RU" sz="1400" b="1" dirty="0" err="1"/>
              <a:t>Подольный</a:t>
            </a:r>
            <a:r>
              <a:rPr lang="ru-RU" sz="1400" b="1" dirty="0"/>
              <a:t> Владимир </a:t>
            </a:r>
            <a:r>
              <a:rPr lang="ru-RU" sz="1400" b="1" dirty="0" err="1"/>
              <a:t>Никандрович</a:t>
            </a:r>
            <a:r>
              <a:rPr lang="ru-RU" sz="1400" dirty="0"/>
              <a:t> родился 13 октября 1943 года на </a:t>
            </a:r>
            <a:r>
              <a:rPr lang="ru-RU" sz="1400" dirty="0" err="1"/>
              <a:t>Брянщине</a:t>
            </a:r>
            <a:r>
              <a:rPr lang="ru-RU" sz="1400" dirty="0"/>
              <a:t>, окончил школу №1 г. Стародуба, после чего был призван в ряды Советской Армии. </a:t>
            </a:r>
            <a:endParaRPr lang="ru-RU" sz="1400" dirty="0" smtClean="0"/>
          </a:p>
          <a:p>
            <a:pPr indent="355600" algn="just"/>
            <a:r>
              <a:rPr lang="ru-RU" sz="1400" dirty="0" smtClean="0"/>
              <a:t>Отслужив</a:t>
            </a:r>
            <a:r>
              <a:rPr lang="ru-RU" sz="1400" dirty="0"/>
              <a:t>, комсомолец Владимир </a:t>
            </a:r>
            <a:r>
              <a:rPr lang="ru-RU" sz="1400" dirty="0" err="1"/>
              <a:t>Подольный</a:t>
            </a:r>
            <a:r>
              <a:rPr lang="ru-RU" sz="1400" dirty="0"/>
              <a:t> поехал на комсомольскую стройку, в Узбекистан в Ташкентскую область, на строительство </a:t>
            </a:r>
            <a:r>
              <a:rPr lang="ru-RU" sz="1400" dirty="0" err="1"/>
              <a:t>Чарвакской</a:t>
            </a:r>
            <a:r>
              <a:rPr lang="ru-RU" sz="1400" dirty="0"/>
              <a:t> ГЭС, которая вошла в </a:t>
            </a:r>
            <a:r>
              <a:rPr lang="ru-RU" sz="1400" dirty="0" err="1"/>
              <a:t>Чирчик-Бозсуйский</a:t>
            </a:r>
            <a:r>
              <a:rPr lang="ru-RU" sz="1400" dirty="0"/>
              <a:t> каскад ГЭС</a:t>
            </a:r>
            <a:r>
              <a:rPr lang="ru-RU" sz="1400" dirty="0" smtClean="0"/>
              <a:t>.</a:t>
            </a:r>
            <a:r>
              <a:rPr lang="ru-RU" sz="1400" dirty="0"/>
              <a:t> </a:t>
            </a:r>
            <a:endParaRPr lang="ru-RU" sz="1400" dirty="0" smtClean="0"/>
          </a:p>
          <a:p>
            <a:pPr indent="355600" algn="just"/>
            <a:r>
              <a:rPr lang="ru-RU" sz="1400" dirty="0" smtClean="0"/>
              <a:t>Там же продолжил учебу – окончил </a:t>
            </a:r>
            <a:r>
              <a:rPr lang="ru-RU" sz="1400" dirty="0" err="1" smtClean="0"/>
              <a:t>Чирчикский</a:t>
            </a:r>
            <a:r>
              <a:rPr lang="ru-RU" sz="1400" dirty="0" smtClean="0"/>
              <a:t> индустриальный техникум.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32656" y="3059832"/>
            <a:ext cx="6234741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r>
              <a:rPr lang="ru-RU" sz="1400" dirty="0" smtClean="0"/>
              <a:t>Город </a:t>
            </a:r>
            <a:r>
              <a:rPr lang="ru-RU" sz="1400" dirty="0"/>
              <a:t>Чирчик являлся развитым промышленным городом, в нем имелись трансформаторный, авиационно-ремонтно-механический, танкоремонтный заводы; предприятия легкой и пищевой промышленности и др</a:t>
            </a:r>
            <a:r>
              <a:rPr lang="ru-RU" sz="1400" dirty="0" smtClean="0"/>
              <a:t>. </a:t>
            </a:r>
          </a:p>
          <a:p>
            <a:pPr indent="355600" algn="just"/>
            <a:r>
              <a:rPr lang="ru-RU" sz="1400" dirty="0" smtClean="0"/>
              <a:t>После </a:t>
            </a:r>
            <a:r>
              <a:rPr lang="ru-RU" sz="1400" dirty="0"/>
              <a:t>окончания строительства ГЭС, в 1972 году Владимир </a:t>
            </a:r>
            <a:r>
              <a:rPr lang="ru-RU" sz="1400" dirty="0" err="1"/>
              <a:t>Никандрович</a:t>
            </a:r>
            <a:r>
              <a:rPr lang="ru-RU" sz="1400" dirty="0"/>
              <a:t> вместе с супругой и маленьким сыном приезжают на новую комсомольскую стройку в Смоленскую область – на строительство Смоленской ГРЭС</a:t>
            </a:r>
            <a:r>
              <a:rPr lang="ru-RU" sz="1400" dirty="0" smtClean="0"/>
              <a:t>. </a:t>
            </a:r>
          </a:p>
          <a:p>
            <a:pPr indent="355600" algn="just"/>
            <a:r>
              <a:rPr lang="ru-RU" sz="1400" dirty="0" smtClean="0"/>
              <a:t>Здесь </a:t>
            </a:r>
            <a:r>
              <a:rPr lang="ru-RU" sz="1400" dirty="0" err="1"/>
              <a:t>Подольный</a:t>
            </a:r>
            <a:r>
              <a:rPr lang="ru-RU" sz="1400" dirty="0"/>
              <a:t> В.Н. возглавил автотранспортную колонну (АТК) треста «</a:t>
            </a:r>
            <a:r>
              <a:rPr lang="ru-RU" sz="1400" dirty="0" err="1"/>
              <a:t>Запэнергострой</a:t>
            </a:r>
            <a:r>
              <a:rPr lang="ru-RU" sz="1400" dirty="0"/>
              <a:t>» сначала при СУ Смоленской ГРЭС, затем как самостоятельное предприятие. АТК – это организация, которая осуществляла перевозки автомобильным транспортом, техническое обслуживание и ремонт подвижного состава. </a:t>
            </a:r>
            <a:endParaRPr lang="ru-RU" sz="1400" dirty="0" smtClean="0"/>
          </a:p>
          <a:p>
            <a:pPr indent="355600" algn="just"/>
            <a:r>
              <a:rPr lang="ru-RU" sz="1400" dirty="0" smtClean="0"/>
              <a:t>Начинать </a:t>
            </a:r>
            <a:r>
              <a:rPr lang="ru-RU" sz="1400" dirty="0"/>
              <a:t>пришлось практически с нуля – была подготовлена и залита площадка для стоянки машин, построены ремонтные боксы, шиномонтажный цех, строительные мастерские, большое административное здание. Нужно помнить, какие автомобильные дороги были в Духовщинском районе в начале 70-х годов, а точнее их не было совсем. Автомобильный парк пополнялся такими проходимыми машинами как </a:t>
            </a:r>
            <a:r>
              <a:rPr lang="ru-RU" sz="1400" dirty="0" err="1"/>
              <a:t>ЗИЛы</a:t>
            </a:r>
            <a:r>
              <a:rPr lang="ru-RU" sz="1400" dirty="0"/>
              <a:t>, </a:t>
            </a:r>
            <a:r>
              <a:rPr lang="ru-RU" sz="1400" dirty="0" err="1"/>
              <a:t>МАЗы</a:t>
            </a:r>
            <a:r>
              <a:rPr lang="ru-RU" sz="1400" dirty="0"/>
              <a:t>, КАМАЗы, </a:t>
            </a:r>
            <a:r>
              <a:rPr lang="ru-RU" sz="1400" dirty="0" err="1"/>
              <a:t>БЕЛАЗы</a:t>
            </a:r>
            <a:r>
              <a:rPr lang="ru-RU" sz="1400" dirty="0"/>
              <a:t> и др. </a:t>
            </a:r>
            <a:endParaRPr lang="ru-RU" sz="1400" dirty="0" smtClean="0"/>
          </a:p>
          <a:p>
            <a:pPr indent="355600" algn="just"/>
            <a:r>
              <a:rPr lang="ru-RU" sz="1400" dirty="0" smtClean="0"/>
              <a:t>Владимир </a:t>
            </a:r>
            <a:r>
              <a:rPr lang="ru-RU" sz="1400" dirty="0" err="1"/>
              <a:t>Никандрович</a:t>
            </a:r>
            <a:r>
              <a:rPr lang="ru-RU" sz="1400" dirty="0"/>
              <a:t> создал профессиональный, крепкий коллектив. Как и на все стройки, сюда приезжали квалифицированные водители со всего Советского Союза</a:t>
            </a:r>
            <a:r>
              <a:rPr lang="ru-RU" sz="1400" dirty="0" smtClean="0"/>
              <a:t>.</a:t>
            </a:r>
          </a:p>
          <a:p>
            <a:pPr indent="355600" algn="just"/>
            <a:r>
              <a:rPr lang="ru-RU" sz="1400" dirty="0" smtClean="0"/>
              <a:t> </a:t>
            </a:r>
          </a:p>
          <a:p>
            <a:pPr algn="ctr"/>
            <a:r>
              <a:rPr lang="ru-RU" sz="1400" dirty="0" smtClean="0"/>
              <a:t>28 мая 2021 года</a:t>
            </a:r>
            <a:endParaRPr lang="ru-RU" sz="1400" dirty="0"/>
          </a:p>
          <a:p>
            <a:pPr indent="355600" algn="just"/>
            <a:endParaRPr lang="ru-RU" sz="1400" dirty="0"/>
          </a:p>
        </p:txBody>
      </p:sp>
      <p:sp>
        <p:nvSpPr>
          <p:cNvPr id="1032" name="AutoShape 8" descr="Hero of the Soviet Union medal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0648" y="467544"/>
            <a:ext cx="1800200" cy="259256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217574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1" descr="https://im0-tub-ru.yandex.net/i?id=f6c7d95ab2c06703b0d987c2ec9e6b4b-sr&amp;n=13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260648" y="8713113"/>
            <a:ext cx="63367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err="1" smtClean="0">
                <a:latin typeface="Segoe Script" pitchFamily="34" charset="0"/>
                <a:ea typeface="Gungsuh" pitchFamily="18" charset="-127"/>
              </a:rPr>
              <a:t>Подольный</a:t>
            </a:r>
            <a:r>
              <a:rPr lang="ru-RU" sz="2000" b="1" dirty="0" smtClean="0">
                <a:latin typeface="Segoe Script" pitchFamily="34" charset="0"/>
                <a:ea typeface="Gungsuh" pitchFamily="18" charset="-127"/>
              </a:rPr>
              <a:t> Владимир </a:t>
            </a:r>
            <a:r>
              <a:rPr lang="ru-RU" sz="2000" b="1" dirty="0" err="1" smtClean="0">
                <a:latin typeface="Segoe Script" pitchFamily="34" charset="0"/>
                <a:ea typeface="Gungsuh" pitchFamily="18" charset="-127"/>
              </a:rPr>
              <a:t>Никандрович</a:t>
            </a:r>
            <a:endParaRPr lang="ru-RU" sz="2000" b="1" dirty="0">
              <a:latin typeface="Segoe Script" pitchFamily="34" charset="0"/>
              <a:ea typeface="Gungsuh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60648" y="0"/>
            <a:ext cx="62646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Monotype Corsiva" pitchFamily="66" charset="0"/>
              </a:rPr>
              <a:t>История </a:t>
            </a:r>
            <a:r>
              <a:rPr lang="ru-RU" sz="2800" b="1" dirty="0" smtClean="0">
                <a:latin typeface="Monotype Corsiva" pitchFamily="66" charset="0"/>
              </a:rPr>
              <a:t>Духовщинского района в лицах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060848" y="539553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/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332656" y="467544"/>
            <a:ext cx="6192688" cy="89255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230563"/>
            <a:r>
              <a:rPr lang="ru-RU" sz="1400" dirty="0" smtClean="0"/>
              <a:t>«</a:t>
            </a:r>
            <a:r>
              <a:rPr lang="ru-RU" sz="1400" dirty="0"/>
              <a:t>Покой нарушен, по дорогам</a:t>
            </a:r>
          </a:p>
          <a:p>
            <a:pPr marL="3230563"/>
            <a:r>
              <a:rPr lang="ru-RU" sz="1400" dirty="0"/>
              <a:t>Пошли, моторами урча, </a:t>
            </a:r>
          </a:p>
          <a:p>
            <a:pPr marL="3230563"/>
            <a:r>
              <a:rPr lang="ru-RU" sz="1400" dirty="0"/>
              <a:t>Машин колонны многотонных, </a:t>
            </a:r>
          </a:p>
          <a:p>
            <a:pPr marL="3230563"/>
            <a:r>
              <a:rPr lang="ru-RU" sz="1400" dirty="0"/>
              <a:t>Зажечь здесь лампу Ильича». </a:t>
            </a:r>
            <a:endParaRPr lang="ru-RU" sz="1400" dirty="0" smtClean="0"/>
          </a:p>
          <a:p>
            <a:pPr algn="just"/>
            <a:endParaRPr lang="ru-RU" sz="1400" dirty="0"/>
          </a:p>
          <a:p>
            <a:pPr indent="355600" algn="just"/>
            <a:r>
              <a:rPr lang="ru-RU" sz="1400" dirty="0"/>
              <a:t>Были установлены экономические связи с предприятиями разных районов области и страны: Ярославлем, Москвой, Тверью, Вильнюсом, что очень помогало в работе. </a:t>
            </a:r>
            <a:endParaRPr lang="ru-RU" sz="1400" dirty="0" smtClean="0"/>
          </a:p>
          <a:p>
            <a:pPr indent="355600" algn="just"/>
            <a:r>
              <a:rPr lang="ru-RU" sz="1400" dirty="0" smtClean="0"/>
              <a:t>Под </a:t>
            </a:r>
            <a:r>
              <a:rPr lang="ru-RU" sz="1400" dirty="0"/>
              <a:t>руководством </a:t>
            </a:r>
            <a:r>
              <a:rPr lang="ru-RU" sz="1400" dirty="0" smtClean="0"/>
              <a:t>В</a:t>
            </a:r>
            <a:r>
              <a:rPr lang="ru-RU" sz="1400" dirty="0"/>
              <a:t>. Н. </a:t>
            </a:r>
            <a:r>
              <a:rPr lang="ru-RU" sz="1400" dirty="0" err="1"/>
              <a:t>Подольного</a:t>
            </a:r>
            <a:r>
              <a:rPr lang="ru-RU" sz="1400" dirty="0"/>
              <a:t> ударно трудился весь коллектив АТК  на строительстве дорог, временного и постоянного жилья, станции. </a:t>
            </a:r>
            <a:endParaRPr lang="ru-RU" sz="1400" dirty="0" smtClean="0"/>
          </a:p>
          <a:p>
            <a:pPr indent="355600" algn="just"/>
            <a:r>
              <a:rPr lang="ru-RU" sz="1400" dirty="0" smtClean="0"/>
              <a:t>Кроме </a:t>
            </a:r>
            <a:r>
              <a:rPr lang="ru-RU" sz="1400" dirty="0"/>
              <a:t>строительных материалов для строительства поселка и ГРЭС, АТК занималась перевозкой людей – детей в школу в с. Пречистое, доставкой рабочих на объекты и обратно и т.д. Также выделялся транспорт для снабжения поселка продуктами питания, необходимыми </a:t>
            </a:r>
            <a:r>
              <a:rPr lang="ru-RU" sz="1400" dirty="0" smtClean="0"/>
              <a:t>товарами. И </a:t>
            </a:r>
            <a:r>
              <a:rPr lang="ru-RU" sz="1400" dirty="0"/>
              <a:t>всю эту работу нужно было организовать, чтобы не было сбоев и задержек, </a:t>
            </a:r>
            <a:r>
              <a:rPr lang="ru-RU" sz="1400" dirty="0" smtClean="0"/>
              <a:t>простоев, </a:t>
            </a:r>
            <a:r>
              <a:rPr lang="ru-RU" sz="1400" dirty="0"/>
              <a:t>чтобы были запасные части и топливо. </a:t>
            </a:r>
            <a:endParaRPr lang="ru-RU" sz="1400" dirty="0" smtClean="0"/>
          </a:p>
          <a:p>
            <a:pPr indent="355600" algn="just"/>
            <a:r>
              <a:rPr lang="ru-RU" sz="1400" dirty="0" smtClean="0"/>
              <a:t>За </a:t>
            </a:r>
            <a:r>
              <a:rPr lang="ru-RU" sz="1400" dirty="0"/>
              <a:t>время работы </a:t>
            </a:r>
            <a:r>
              <a:rPr lang="ru-RU" sz="1400" dirty="0" err="1"/>
              <a:t>Подольного</a:t>
            </a:r>
            <a:r>
              <a:rPr lang="ru-RU" sz="1400" dirty="0"/>
              <a:t> В.Н. пускались 3 энергоблока Смоленской ГРЭС, на которой еще не было своего большого и мощного автопарка, и АТК работала с огромной нагрузкой, не нарушая графики поставок. Коллектив автоколонны неоднократно был победителем соцсоревнования. </a:t>
            </a:r>
            <a:endParaRPr lang="ru-RU" sz="1400" dirty="0" smtClean="0"/>
          </a:p>
          <a:p>
            <a:pPr indent="355600" algn="just"/>
            <a:r>
              <a:rPr lang="ru-RU" sz="1400" dirty="0" smtClean="0"/>
              <a:t>Владимир </a:t>
            </a:r>
            <a:r>
              <a:rPr lang="ru-RU" sz="1400" dirty="0" err="1"/>
              <a:t>Никандрович</a:t>
            </a:r>
            <a:r>
              <a:rPr lang="ru-RU" sz="1400" dirty="0"/>
              <a:t> обладал огромным опытом, профессиональными знаниями, незаурядными организаторскими способностями. </a:t>
            </a:r>
          </a:p>
          <a:p>
            <a:pPr indent="355600" algn="just"/>
            <a:r>
              <a:rPr lang="ru-RU" sz="1400" dirty="0"/>
              <a:t>За эффективную и производительную  работу Владимир </a:t>
            </a:r>
            <a:r>
              <a:rPr lang="ru-RU" sz="1400" dirty="0" err="1"/>
              <a:t>Никандрович</a:t>
            </a:r>
            <a:r>
              <a:rPr lang="ru-RU" sz="1400" dirty="0"/>
              <a:t> </a:t>
            </a:r>
            <a:r>
              <a:rPr lang="ru-RU" sz="1400" dirty="0" err="1"/>
              <a:t>Подольный</a:t>
            </a:r>
            <a:r>
              <a:rPr lang="ru-RU" sz="1400" dirty="0"/>
              <a:t> неоднократно  награждался Почетными грамотами треста « </a:t>
            </a:r>
            <a:r>
              <a:rPr lang="ru-RU" sz="1400" dirty="0" err="1"/>
              <a:t>Запэнергострой</a:t>
            </a:r>
            <a:r>
              <a:rPr lang="ru-RU" sz="1400" dirty="0"/>
              <a:t>», СУ Смоленской ГРЭС</a:t>
            </a:r>
            <a:r>
              <a:rPr lang="ru-RU" sz="1400" dirty="0" smtClean="0"/>
              <a:t>.</a:t>
            </a:r>
          </a:p>
          <a:p>
            <a:pPr indent="355600" algn="just"/>
            <a:endParaRPr lang="ru-RU" sz="1400" dirty="0" smtClean="0"/>
          </a:p>
          <a:p>
            <a:pPr indent="355600" algn="just"/>
            <a:endParaRPr lang="ru-RU" sz="1400" dirty="0" smtClean="0"/>
          </a:p>
          <a:p>
            <a:pPr indent="355600" algn="just"/>
            <a:endParaRPr lang="ru-RU" sz="1400" dirty="0" smtClean="0"/>
          </a:p>
          <a:p>
            <a:pPr indent="355600" algn="just"/>
            <a:endParaRPr lang="ru-RU" sz="1400" dirty="0" smtClean="0"/>
          </a:p>
          <a:p>
            <a:pPr indent="355600" algn="just"/>
            <a:endParaRPr lang="ru-RU" sz="1400" dirty="0" smtClean="0"/>
          </a:p>
          <a:p>
            <a:pPr indent="355600" algn="just"/>
            <a:endParaRPr lang="ru-RU" sz="1400" dirty="0" smtClean="0"/>
          </a:p>
          <a:p>
            <a:pPr indent="355600" algn="just"/>
            <a:endParaRPr lang="ru-RU" sz="1400" dirty="0" smtClean="0"/>
          </a:p>
          <a:p>
            <a:pPr indent="355600" algn="just"/>
            <a:endParaRPr lang="ru-RU" sz="1400" dirty="0" smtClean="0"/>
          </a:p>
          <a:p>
            <a:pPr algn="ctr"/>
            <a:r>
              <a:rPr lang="ru-RU" sz="1400" smtClean="0"/>
              <a:t>28 мая 2021 года</a:t>
            </a:r>
            <a:endParaRPr lang="ru-RU" sz="1400" dirty="0"/>
          </a:p>
          <a:p>
            <a:pPr algn="just"/>
            <a:r>
              <a:rPr lang="ru-RU" sz="1400" b="1" dirty="0"/>
              <a:t> </a:t>
            </a:r>
            <a:endParaRPr lang="ru-RU" sz="1400" dirty="0"/>
          </a:p>
          <a:p>
            <a:pPr algn="just"/>
            <a:endParaRPr lang="ru-RU" sz="1400" dirty="0"/>
          </a:p>
          <a:p>
            <a:pPr algn="just"/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xmlns="" val="4217574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1320</TotalTime>
  <Words>491</Words>
  <Application>Microsoft Office PowerPoint</Application>
  <PresentationFormat>Экран (4:3)</PresentationFormat>
  <Paragraphs>35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Аспект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Духовщина</cp:lastModifiedBy>
  <cp:revision>152</cp:revision>
  <dcterms:created xsi:type="dcterms:W3CDTF">2020-02-06T13:57:22Z</dcterms:created>
  <dcterms:modified xsi:type="dcterms:W3CDTF">2023-03-16T13:12:48Z</dcterms:modified>
</cp:coreProperties>
</file>