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2" r:id="rId1"/>
  </p:sldMasterIdLst>
  <p:sldIdLst>
    <p:sldId id="256" r:id="rId2"/>
    <p:sldId id="257" r:id="rId3"/>
  </p:sldIdLst>
  <p:sldSz cx="6858000" cy="9144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6699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5" autoAdjust="0"/>
    <p:restoredTop sz="94688" autoAdjust="0"/>
  </p:normalViewPr>
  <p:slideViewPr>
    <p:cSldViewPr>
      <p:cViewPr>
        <p:scale>
          <a:sx n="80" d="100"/>
          <a:sy n="80" d="100"/>
        </p:scale>
        <p:origin x="-3222" y="-7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13947" y="578883"/>
            <a:ext cx="6230107" cy="414528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41782" y="2426941"/>
            <a:ext cx="5829300" cy="24384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541782" y="4913376"/>
            <a:ext cx="5829300" cy="12192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7190" y="707136"/>
            <a:ext cx="6137910" cy="5583936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711206"/>
            <a:ext cx="1485900" cy="70103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00050" y="711204"/>
            <a:ext cx="4457700" cy="70104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7190" y="707136"/>
            <a:ext cx="6137910" cy="558393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3947" y="578883"/>
            <a:ext cx="6230107" cy="578843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258" y="6571488"/>
            <a:ext cx="6137910" cy="902208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1258" y="7499312"/>
            <a:ext cx="6137910" cy="560832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85764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66520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5418" y="772584"/>
            <a:ext cx="2948940" cy="1056216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9127" y="772584"/>
            <a:ext cx="2948940" cy="1056216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5418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9127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54088" y="711200"/>
            <a:ext cx="2228850" cy="12192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154135" y="1930403"/>
            <a:ext cx="2228850" cy="5608149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571030" y="1240192"/>
            <a:ext cx="3469619" cy="629920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4800600" y="578883"/>
            <a:ext cx="1743454" cy="57912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6682741"/>
            <a:ext cx="6172200" cy="140208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4847034" y="711200"/>
            <a:ext cx="1680210" cy="5615307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16110" y="581024"/>
            <a:ext cx="4443984" cy="57912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13947" y="578883"/>
            <a:ext cx="6230107" cy="73152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377190" y="6647453"/>
            <a:ext cx="6137910" cy="140208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377190" y="707136"/>
            <a:ext cx="6137910" cy="5583936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28322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45467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6261246" y="8149168"/>
            <a:ext cx="3429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3" r:id="rId1"/>
    <p:sldLayoutId id="2147484154" r:id="rId2"/>
    <p:sldLayoutId id="2147484155" r:id="rId3"/>
    <p:sldLayoutId id="2147484156" r:id="rId4"/>
    <p:sldLayoutId id="2147484157" r:id="rId5"/>
    <p:sldLayoutId id="2147484158" r:id="rId6"/>
    <p:sldLayoutId id="2147484159" r:id="rId7"/>
    <p:sldLayoutId id="2147484160" r:id="rId8"/>
    <p:sldLayoutId id="2147484161" r:id="rId9"/>
    <p:sldLayoutId id="2147484162" r:id="rId10"/>
    <p:sldLayoutId id="214748416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1" descr="https://im0-tub-ru.yandex.net/i?id=f6c7d95ab2c06703b0d987c2ec9e6b4b-sr&amp;n=13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836712" y="8713113"/>
            <a:ext cx="518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err="1" smtClean="0">
                <a:latin typeface="Segoe Script" pitchFamily="34" charset="0"/>
                <a:ea typeface="Gungsuh" pitchFamily="18" charset="-127"/>
              </a:rPr>
              <a:t>Подольная</a:t>
            </a:r>
            <a:r>
              <a:rPr lang="ru-RU" sz="2000" b="1" dirty="0" smtClean="0">
                <a:latin typeface="Segoe Script" pitchFamily="34" charset="0"/>
                <a:ea typeface="Gungsuh" pitchFamily="18" charset="-127"/>
              </a:rPr>
              <a:t> Мария Григорьевна</a:t>
            </a:r>
            <a:endParaRPr lang="ru-RU" sz="2000" b="1" dirty="0">
              <a:latin typeface="Segoe Script" pitchFamily="34" charset="0"/>
              <a:ea typeface="Gungsuh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91265" y="0"/>
            <a:ext cx="5646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latin typeface="Monotype Corsiva" pitchFamily="66" charset="0"/>
              </a:rPr>
              <a:t>История </a:t>
            </a:r>
            <a:r>
              <a:rPr lang="ru-RU" sz="2800" b="1" dirty="0" smtClean="0">
                <a:latin typeface="Monotype Corsiva" pitchFamily="66" charset="0"/>
              </a:rPr>
              <a:t>Духовщинского района в лицах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276872" y="467545"/>
            <a:ext cx="4248472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 err="1"/>
              <a:t>Подольная</a:t>
            </a:r>
            <a:r>
              <a:rPr lang="ru-RU" sz="1400" b="1" dirty="0"/>
              <a:t> Мария </a:t>
            </a:r>
            <a:r>
              <a:rPr lang="ru-RU" sz="1400" b="1" dirty="0" smtClean="0"/>
              <a:t>Григорьевна </a:t>
            </a:r>
            <a:r>
              <a:rPr lang="ru-RU" sz="1400" dirty="0" smtClean="0"/>
              <a:t>родилась </a:t>
            </a:r>
            <a:r>
              <a:rPr lang="ru-RU" sz="1400" dirty="0" smtClean="0"/>
              <a:t>06.12.1943 г. </a:t>
            </a:r>
            <a:r>
              <a:rPr lang="ru-RU" sz="1400" dirty="0"/>
              <a:t>в Брянской области. Окончила школу №1 г. Стародуба и </a:t>
            </a:r>
            <a:r>
              <a:rPr lang="ru-RU" sz="1400" dirty="0" err="1"/>
              <a:t>Новозыбковский</a:t>
            </a:r>
            <a:r>
              <a:rPr lang="ru-RU" sz="1400" dirty="0"/>
              <a:t> педагогический институт факультет иностранных языков. </a:t>
            </a:r>
            <a:endParaRPr lang="ru-RU" sz="1400" dirty="0" smtClean="0"/>
          </a:p>
          <a:p>
            <a:pPr algn="just"/>
            <a:r>
              <a:rPr lang="ru-RU" sz="1400" dirty="0" smtClean="0"/>
              <a:t>После </a:t>
            </a:r>
            <a:r>
              <a:rPr lang="ru-RU" sz="1400" dirty="0"/>
              <a:t>института 3 года отработала в своей родной школе, в 1968 </a:t>
            </a:r>
            <a:r>
              <a:rPr lang="ru-RU" sz="1400" dirty="0" smtClean="0"/>
              <a:t>г. </a:t>
            </a:r>
            <a:r>
              <a:rPr lang="ru-RU" sz="1400" dirty="0"/>
              <a:t>уехала в г. </a:t>
            </a:r>
            <a:r>
              <a:rPr lang="ru-RU" sz="1400" dirty="0" err="1" smtClean="0"/>
              <a:t>Чарвак</a:t>
            </a:r>
            <a:r>
              <a:rPr lang="ru-RU" sz="1400" dirty="0" smtClean="0"/>
              <a:t> Ташкентской </a:t>
            </a:r>
            <a:r>
              <a:rPr lang="ru-RU" sz="1400" dirty="0"/>
              <a:t>области, где продолжала учить детей английскому языку. </a:t>
            </a:r>
            <a:r>
              <a:rPr lang="ru-RU" sz="1400" dirty="0" smtClean="0"/>
              <a:t>Удивительно, но именно в Узбекистане встретились будущие супруги Владимир </a:t>
            </a:r>
            <a:r>
              <a:rPr lang="ru-RU" sz="1400" dirty="0" err="1" smtClean="0"/>
              <a:t>Никандрович</a:t>
            </a:r>
            <a:r>
              <a:rPr lang="ru-RU" sz="1400" dirty="0" smtClean="0"/>
              <a:t> и Мария</a:t>
            </a:r>
            <a:endParaRPr lang="ru-RU" sz="1400" dirty="0" smtClean="0"/>
          </a:p>
        </p:txBody>
      </p:sp>
      <p:sp>
        <p:nvSpPr>
          <p:cNvPr id="30" name="TextBox 29"/>
          <p:cNvSpPr txBox="1"/>
          <p:nvPr/>
        </p:nvSpPr>
        <p:spPr>
          <a:xfrm>
            <a:off x="304801" y="2843808"/>
            <a:ext cx="6234741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/>
              <a:t>Григорьевна </a:t>
            </a:r>
            <a:r>
              <a:rPr lang="ru-RU" sz="1400" dirty="0"/>
              <a:t>и создали семью, хотя были земляками и даже учились в одной школе. </a:t>
            </a:r>
            <a:endParaRPr lang="ru-RU" sz="1400" dirty="0" smtClean="0"/>
          </a:p>
          <a:p>
            <a:pPr indent="355600" algn="just"/>
            <a:r>
              <a:rPr lang="ru-RU" sz="1400" dirty="0" smtClean="0"/>
              <a:t>В </a:t>
            </a:r>
            <a:r>
              <a:rPr lang="ru-RU" sz="1400" dirty="0"/>
              <a:t>1972 </a:t>
            </a:r>
            <a:r>
              <a:rPr lang="ru-RU" sz="1400" dirty="0" smtClean="0"/>
              <a:t>г. </a:t>
            </a:r>
            <a:r>
              <a:rPr lang="ru-RU" sz="1400" dirty="0"/>
              <a:t>семья </a:t>
            </a:r>
            <a:r>
              <a:rPr lang="ru-RU" sz="1400" dirty="0" err="1"/>
              <a:t>Подольных</a:t>
            </a:r>
            <a:r>
              <a:rPr lang="ru-RU" sz="1400" dirty="0"/>
              <a:t> переехала в Смоленскую область на строительство Смоленской ГРЭС</a:t>
            </a:r>
            <a:r>
              <a:rPr lang="ru-RU" sz="1400" dirty="0" smtClean="0"/>
              <a:t>. В п. </a:t>
            </a:r>
            <a:r>
              <a:rPr lang="ru-RU" sz="1400" dirty="0"/>
              <a:t>Озерный на тот момент совсем не было школы. Детей было много, так как приезжали на комсомольскую стройку молодежь, молодые семьи. Ребята учились в Пречистенской сельской школе, до которой они добирались на специально выделенной переоборудованной грузовой машине</a:t>
            </a:r>
            <a:r>
              <a:rPr lang="ru-RU" sz="1400" dirty="0" smtClean="0"/>
              <a:t>. </a:t>
            </a:r>
          </a:p>
          <a:p>
            <a:pPr indent="355600" algn="just"/>
            <a:r>
              <a:rPr lang="ru-RU" sz="1400" dirty="0" smtClean="0"/>
              <a:t>Начальник </a:t>
            </a:r>
            <a:r>
              <a:rPr lang="ru-RU" sz="1400" dirty="0"/>
              <a:t>СУ Смоленской ГРЭС Богатырев Сергей Иванович предложил </a:t>
            </a:r>
            <a:r>
              <a:rPr lang="ru-RU" sz="1400" dirty="0" err="1"/>
              <a:t>Подольной</a:t>
            </a:r>
            <a:r>
              <a:rPr lang="ru-RU" sz="1400" dirty="0"/>
              <a:t> Марии Григорьевне организовать в поселке начальную школу. Ей был выделен транспорт и она летом 1972 </a:t>
            </a:r>
            <a:r>
              <a:rPr lang="ru-RU" sz="1400" dirty="0" smtClean="0"/>
              <a:t>г. </a:t>
            </a:r>
            <a:r>
              <a:rPr lang="ru-RU" sz="1400" dirty="0"/>
              <a:t>совершала поездки по школам района с просьбой поделиться школьным оборудованием, партами, классными  досками, стульями, </a:t>
            </a:r>
            <a:r>
              <a:rPr lang="ru-RU" sz="1400" dirty="0" smtClean="0"/>
              <a:t>учебниками и </a:t>
            </a:r>
            <a:r>
              <a:rPr lang="ru-RU" sz="1400" dirty="0"/>
              <a:t>др</a:t>
            </a:r>
            <a:r>
              <a:rPr lang="ru-RU" sz="1400" dirty="0" smtClean="0"/>
              <a:t>.</a:t>
            </a:r>
            <a:r>
              <a:rPr lang="ru-RU" sz="1400" dirty="0"/>
              <a:t> Это была колоссальная подготовительная работа, проведенная Марией Григорьевной за короткий срок. 1 сентября 1972 </a:t>
            </a:r>
            <a:r>
              <a:rPr lang="ru-RU" sz="1400" dirty="0" smtClean="0"/>
              <a:t>г. </a:t>
            </a:r>
            <a:r>
              <a:rPr lang="ru-RU" sz="1400" dirty="0"/>
              <a:t>в п. Озерный была открыта первая (начальная) школа, она располагалась в одном из </a:t>
            </a:r>
            <a:r>
              <a:rPr lang="ru-RU" sz="1400" dirty="0" smtClean="0"/>
              <a:t>бараков.</a:t>
            </a:r>
          </a:p>
          <a:p>
            <a:pPr algn="just"/>
            <a:r>
              <a:rPr lang="ru-RU" sz="1400" dirty="0" smtClean="0"/>
              <a:t>Директором </a:t>
            </a:r>
            <a:r>
              <a:rPr lang="ru-RU" sz="1400" dirty="0"/>
              <a:t>школы назначена </a:t>
            </a:r>
            <a:r>
              <a:rPr lang="ru-RU" sz="1400" dirty="0" err="1"/>
              <a:t>Подольная</a:t>
            </a:r>
            <a:r>
              <a:rPr lang="ru-RU" sz="1400" dirty="0"/>
              <a:t> М.Г. В это же время был открыт детский сад на 3 группы, разместившийся в нескольких вагончиках ПДУ, для малышей была оборудована детская игровая площадка, заведующей детским садом стала </a:t>
            </a:r>
            <a:r>
              <a:rPr lang="ru-RU" sz="1400" dirty="0" err="1"/>
              <a:t>Малофеева</a:t>
            </a:r>
            <a:r>
              <a:rPr lang="ru-RU" sz="1400" dirty="0"/>
              <a:t> Мария Васильевна. К началу учебного года строители подготовили школу для учебы – сделан ремонт, покрашены полы и стены, школьная мебель. 1 сентября была проведена торжественная линейка, прозвенел Первый звонок</a:t>
            </a:r>
            <a:r>
              <a:rPr lang="ru-RU" sz="1400" dirty="0" smtClean="0"/>
              <a:t>. </a:t>
            </a:r>
          </a:p>
          <a:p>
            <a:pPr indent="355600" algn="just"/>
            <a:r>
              <a:rPr lang="ru-RU" sz="1400" dirty="0" smtClean="0"/>
              <a:t>В школе было 4 классных комнаты на 67 учащихся</a:t>
            </a:r>
            <a:r>
              <a:rPr lang="ru-RU" sz="1400" dirty="0" smtClean="0"/>
              <a:t>, работало 5 </a:t>
            </a:r>
            <a:endParaRPr lang="ru-RU" sz="1400" dirty="0" smtClean="0"/>
          </a:p>
          <a:p>
            <a:pPr algn="ctr"/>
            <a:endParaRPr lang="ru-RU" sz="600" dirty="0" smtClean="0"/>
          </a:p>
          <a:p>
            <a:pPr algn="ctr"/>
            <a:r>
              <a:rPr lang="ru-RU" sz="1400" dirty="0" smtClean="0"/>
              <a:t>28 мая 2021 года</a:t>
            </a:r>
            <a:endParaRPr lang="ru-RU" sz="1400" dirty="0"/>
          </a:p>
        </p:txBody>
      </p:sp>
      <p:sp>
        <p:nvSpPr>
          <p:cNvPr id="1032" name="AutoShape 8" descr="Hero of the Soviet Union medal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656" y="467544"/>
            <a:ext cx="2016224" cy="244827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4217574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1" descr="https://im0-tub-ru.yandex.net/i?id=f6c7d95ab2c06703b0d987c2ec9e6b4b-sr&amp;n=13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836712" y="8713113"/>
            <a:ext cx="518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err="1" smtClean="0">
                <a:latin typeface="Segoe Script" pitchFamily="34" charset="0"/>
                <a:ea typeface="Gungsuh" pitchFamily="18" charset="-127"/>
              </a:rPr>
              <a:t>Подольная</a:t>
            </a:r>
            <a:r>
              <a:rPr lang="ru-RU" sz="2000" b="1" dirty="0" smtClean="0">
                <a:latin typeface="Segoe Script" pitchFamily="34" charset="0"/>
                <a:ea typeface="Gungsuh" pitchFamily="18" charset="-127"/>
              </a:rPr>
              <a:t> Мария Григорьевна</a:t>
            </a:r>
            <a:endParaRPr lang="ru-RU" sz="2000" b="1" dirty="0">
              <a:latin typeface="Segoe Script" pitchFamily="34" charset="0"/>
              <a:ea typeface="Gungsuh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91265" y="0"/>
            <a:ext cx="5646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latin typeface="Monotype Corsiva" pitchFamily="66" charset="0"/>
              </a:rPr>
              <a:t>История </a:t>
            </a:r>
            <a:r>
              <a:rPr lang="ru-RU" sz="2800" b="1" dirty="0" smtClean="0">
                <a:latin typeface="Monotype Corsiva" pitchFamily="66" charset="0"/>
              </a:rPr>
              <a:t>Духовщинского района в лицах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060848" y="539553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188640" y="467544"/>
            <a:ext cx="6408712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/>
              <a:t>учителей</a:t>
            </a:r>
            <a:r>
              <a:rPr lang="ru-RU" sz="1400" dirty="0"/>
              <a:t>. Для детей были организованы: группа продленного дня и бесплатное горячее питание. Кроме учебы, дети вместе с родителями участвовали в субботниках, устраивали школьные праздники, играли в «Зарницу</a:t>
            </a:r>
            <a:r>
              <a:rPr lang="ru-RU" sz="1400" dirty="0" smtClean="0"/>
              <a:t>». Через </a:t>
            </a:r>
            <a:r>
              <a:rPr lang="ru-RU" sz="1400" dirty="0"/>
              <a:t>год была открыта уже средняя школа, пока тоже в бараке, директором был назначен Рябенков Николай Романович. В 1974 </a:t>
            </a:r>
            <a:r>
              <a:rPr lang="ru-RU" sz="1400" dirty="0" smtClean="0"/>
              <a:t>г. </a:t>
            </a:r>
            <a:r>
              <a:rPr lang="ru-RU" sz="1400" dirty="0"/>
              <a:t>открыла свои двери постоянная школа на 784 учащихся – с актовым и спортивным залами, столовой, большими классами и лабораториями</a:t>
            </a:r>
            <a:r>
              <a:rPr lang="ru-RU" sz="1400" dirty="0" smtClean="0"/>
              <a:t>. А 1 </a:t>
            </a:r>
            <a:r>
              <a:rPr lang="ru-RU" sz="1400" dirty="0"/>
              <a:t>сентября 1975 </a:t>
            </a:r>
            <a:r>
              <a:rPr lang="ru-RU" sz="1400" dirty="0" smtClean="0"/>
              <a:t>г. </a:t>
            </a:r>
            <a:r>
              <a:rPr lang="ru-RU" sz="1400" dirty="0"/>
              <a:t>строители на торжественной линейке вручили символический ключ от школы, директору </a:t>
            </a:r>
            <a:r>
              <a:rPr lang="ru-RU" sz="1400" dirty="0" err="1"/>
              <a:t>Рябенкову</a:t>
            </a:r>
            <a:r>
              <a:rPr lang="ru-RU" sz="1400" dirty="0"/>
              <a:t> Н.Р. Это был - настоящий праздник для </a:t>
            </a:r>
            <a:r>
              <a:rPr lang="ru-RU" sz="1400" dirty="0" err="1"/>
              <a:t>озерненцев</a:t>
            </a:r>
            <a:r>
              <a:rPr lang="ru-RU" sz="1400" dirty="0"/>
              <a:t> – поселок рос, приезжали эксплуатационники на ГРЭС, прибывали дети и в школе была острая необходимость.</a:t>
            </a:r>
          </a:p>
          <a:p>
            <a:pPr indent="355600" algn="just"/>
            <a:r>
              <a:rPr lang="ru-RU" sz="1400" dirty="0"/>
              <a:t>В 1987 </a:t>
            </a:r>
            <a:r>
              <a:rPr lang="ru-RU" sz="1400" dirty="0" smtClean="0"/>
              <a:t>г. </a:t>
            </a:r>
            <a:r>
              <a:rPr lang="ru-RU" sz="1400" dirty="0"/>
              <a:t>была построена новая современная школа с бассейном, директором школы назначен </a:t>
            </a:r>
            <a:r>
              <a:rPr lang="ru-RU" sz="1400" dirty="0" err="1"/>
              <a:t>Гоман</a:t>
            </a:r>
            <a:r>
              <a:rPr lang="ru-RU" sz="1400" dirty="0"/>
              <a:t> С.М., </a:t>
            </a:r>
            <a:r>
              <a:rPr lang="ru-RU" sz="1400" dirty="0" smtClean="0"/>
              <a:t>зам. </a:t>
            </a:r>
            <a:r>
              <a:rPr lang="ru-RU" sz="1400" dirty="0"/>
              <a:t>директора по учебно-воспитательной работе – </a:t>
            </a:r>
            <a:r>
              <a:rPr lang="ru-RU" sz="1400" dirty="0" err="1"/>
              <a:t>Подольная</a:t>
            </a:r>
            <a:r>
              <a:rPr lang="ru-RU" sz="1400" dirty="0"/>
              <a:t> М.Г., которая проработала в этой должности 20 лет. Первые годы работы были нелегкими: устранялись строительные недоделки, формировался педагогический коллектив, налаживался учебный процесс.  </a:t>
            </a:r>
            <a:r>
              <a:rPr lang="ru-RU" sz="1400" dirty="0" smtClean="0"/>
              <a:t>Очень </a:t>
            </a:r>
            <a:r>
              <a:rPr lang="ru-RU" sz="1400" dirty="0"/>
              <a:t>много сил, знаний, сердца отдала Мария Григорьевна своим воспитанникам, и они ее не </a:t>
            </a:r>
            <a:r>
              <a:rPr lang="ru-RU" sz="1400" dirty="0" smtClean="0"/>
              <a:t>подводили, </a:t>
            </a:r>
            <a:r>
              <a:rPr lang="ru-RU" sz="1400" dirty="0"/>
              <a:t>занимали призовые места в районных и областных Олимпиадах. Она привила любовь к своему предмету и дала многим ребятам путевку в жизнь – ее выпускники без труда поступали на языковые факультеты ВУЗов страны – сегодня они преподают иностранные языки, работают переводчиками и не забывают своего любимого учителя. Общий педагогический стаж у Марии Григорьевны 46 </a:t>
            </a:r>
            <a:r>
              <a:rPr lang="ru-RU" sz="1400" dirty="0" smtClean="0"/>
              <a:t>лет.  </a:t>
            </a:r>
            <a:r>
              <a:rPr lang="ru-RU" sz="1400" dirty="0"/>
              <a:t>Она вырастила прекрасных сына и дочь, теперь помогает с внуками. И ни разу не пожалела о выбранном пути, ее мечта сбылась - ведь еще маленькой девочкой в послевоенное время, сидя за партой в деревянной сельской школе, обучая своих младших сестер и брата грамоте, она мечтала о профессии учителя.</a:t>
            </a:r>
          </a:p>
          <a:p>
            <a:pPr indent="355600" algn="just"/>
            <a:r>
              <a:rPr lang="ru-RU" sz="1400" dirty="0"/>
              <a:t>За многолетнюю педагогическую работу </a:t>
            </a:r>
            <a:r>
              <a:rPr lang="ru-RU" sz="1400" dirty="0" err="1"/>
              <a:t>Подольная</a:t>
            </a:r>
            <a:r>
              <a:rPr lang="ru-RU" sz="1400" dirty="0"/>
              <a:t> М.Г. награждена высокой ведомственной наградой Министерства образования и науки РФ-знаком «Отличник народного просвещения», имеет звание «Ветеран труда»; многократно награждалась Почетными грамотами, получала благодарности и поощрения</a:t>
            </a:r>
            <a:r>
              <a:rPr lang="ru-RU" sz="1400" dirty="0" smtClean="0"/>
              <a:t>.</a:t>
            </a:r>
          </a:p>
          <a:p>
            <a:pPr algn="ctr"/>
            <a:r>
              <a:rPr lang="ru-RU" sz="1400" smtClean="0"/>
              <a:t>28 мая 2021 года</a:t>
            </a:r>
            <a:endParaRPr lang="ru-RU" sz="1400" dirty="0" smtClean="0"/>
          </a:p>
          <a:p>
            <a:pPr indent="355600" algn="just"/>
            <a:endParaRPr lang="ru-RU" sz="1400" dirty="0" smtClean="0"/>
          </a:p>
          <a:p>
            <a:pPr indent="355600" algn="just"/>
            <a:endParaRPr lang="ru-RU" sz="1400" dirty="0"/>
          </a:p>
        </p:txBody>
      </p:sp>
    </p:spTree>
    <p:extLst>
      <p:ext uri="{BB962C8B-B14F-4D97-AF65-F5344CB8AC3E}">
        <p14:creationId xmlns="" xmlns:p14="http://schemas.microsoft.com/office/powerpoint/2010/main" val="4217574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1395</TotalTime>
  <Words>686</Words>
  <Application>Microsoft Office PowerPoint</Application>
  <PresentationFormat>Экран 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Аспект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Духовщина</cp:lastModifiedBy>
  <cp:revision>153</cp:revision>
  <dcterms:created xsi:type="dcterms:W3CDTF">2020-02-06T13:57:22Z</dcterms:created>
  <dcterms:modified xsi:type="dcterms:W3CDTF">2023-03-16T13:22:18Z</dcterms:modified>
</cp:coreProperties>
</file>