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2" r:id="rId1"/>
  </p:sldMasterIdLst>
  <p:sldIdLst>
    <p:sldId id="256" r:id="rId2"/>
    <p:sldId id="257" r:id="rId3"/>
  </p:sldIdLst>
  <p:sldSz cx="6858000" cy="9144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6699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688" autoAdjust="0"/>
  </p:normalViewPr>
  <p:slideViewPr>
    <p:cSldViewPr>
      <p:cViewPr>
        <p:scale>
          <a:sx n="80" d="100"/>
          <a:sy n="80" d="100"/>
        </p:scale>
        <p:origin x="-3222" y="-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947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711206"/>
            <a:ext cx="1485900" cy="70103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0050" y="711204"/>
            <a:ext cx="4457700" cy="70104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947" y="578883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154135" y="1930403"/>
            <a:ext cx="2228850" cy="5608149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571030" y="1240192"/>
            <a:ext cx="3469619" cy="62992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4800600" y="578883"/>
            <a:ext cx="1743454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0"/>
            <a:ext cx="1680210" cy="561530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3947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77190" y="6647453"/>
            <a:ext cx="6137910" cy="140208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77190" y="707136"/>
            <a:ext cx="613791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28322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45467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6261246" y="81491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836712" y="8713113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err="1" smtClean="0">
                <a:latin typeface="Segoe Script" pitchFamily="34" charset="0"/>
                <a:ea typeface="Gungsuh" pitchFamily="18" charset="-127"/>
              </a:rPr>
              <a:t>Левшунов</a:t>
            </a:r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 Сергей Николаевич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1265" y="0"/>
            <a:ext cx="5646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0649" y="467544"/>
            <a:ext cx="6278894" cy="93564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400" b="1" dirty="0" err="1" smtClean="0"/>
              <a:t>Левшунов</a:t>
            </a:r>
            <a:r>
              <a:rPr lang="ru-RU" sz="1400" b="1" dirty="0" smtClean="0"/>
              <a:t> Сергей Николаевич</a:t>
            </a:r>
            <a:r>
              <a:rPr lang="ru-RU" sz="1400" dirty="0" smtClean="0"/>
              <a:t> родился 22 декабря 1995 </a:t>
            </a:r>
            <a:r>
              <a:rPr lang="ru-RU" sz="1400" dirty="0" smtClean="0"/>
              <a:t>г. </a:t>
            </a:r>
            <a:r>
              <a:rPr lang="ru-RU" sz="1400" dirty="0" smtClean="0"/>
              <a:t>в </a:t>
            </a:r>
            <a:r>
              <a:rPr lang="ru-RU" sz="1400" dirty="0" smtClean="0"/>
              <a:t>село </a:t>
            </a:r>
            <a:r>
              <a:rPr lang="ru-RU" sz="1400" dirty="0" smtClean="0"/>
              <a:t>Пречистое Духовщинского района Смоленской области.</a:t>
            </a:r>
          </a:p>
          <a:p>
            <a:pPr indent="355600" algn="just"/>
            <a:r>
              <a:rPr lang="ru-RU" sz="1400" dirty="0" smtClean="0"/>
              <a:t>Окончил 11 классов Пречистенкой средней школы и поступил в Смоленскую государственную академию физической культуры и спорта в г. Смоленске, но проучился полгода и ушел в армию. Служил в мотострелковой дивизии в г. </a:t>
            </a:r>
            <a:r>
              <a:rPr lang="ru-RU" sz="1400" dirty="0" err="1" smtClean="0"/>
              <a:t>Клинцы</a:t>
            </a:r>
            <a:r>
              <a:rPr lang="ru-RU" sz="1400" dirty="0" smtClean="0"/>
              <a:t> Московской области. После службы в рядах Российской Армии поступил в СМОЛГУ на юридический факультет. Работал в охране, в полиции.</a:t>
            </a:r>
          </a:p>
          <a:p>
            <a:pPr indent="355600" algn="just"/>
            <a:r>
              <a:rPr lang="ru-RU" sz="1400" dirty="0" smtClean="0"/>
              <a:t>Все шло замечательно. Родные гордились им и возлагали большие надежды. Но человек предполагает, а Бог располагает. Иногда в нашу жизнь вмешивается случай, и мы, не анализируя последствий, соглашаемся «помочь» друзьям, знакомым... </a:t>
            </a:r>
          </a:p>
          <a:p>
            <a:pPr indent="355600" algn="just"/>
            <a:r>
              <a:rPr lang="ru-RU" sz="1400" dirty="0" smtClean="0"/>
              <a:t>Друг попросил передать сверток, Сергей согласился, его задержали, оказалось, что в свертке были наркотики. Трагедия пришла в семью неожиданно, казалось, для всех близких жизнь закончилась. Любимый сын, внук перечеркнул все ожидания</a:t>
            </a:r>
            <a:r>
              <a:rPr lang="ru-RU" sz="1400" dirty="0" smtClean="0"/>
              <a:t>. Сергей </a:t>
            </a:r>
            <a:r>
              <a:rPr lang="ru-RU" sz="1400" dirty="0" smtClean="0"/>
              <a:t>получил срок 8 лет. Отбывал заключение в ИК – 9 Нижнего Новгорода.</a:t>
            </a:r>
          </a:p>
          <a:p>
            <a:pPr indent="355600" algn="just"/>
            <a:r>
              <a:rPr lang="ru-RU" sz="1400" dirty="0" smtClean="0"/>
              <a:t>Однако сегодня о нем знает вся страна. Он командует отрядом в ЧВК «Вагнер», успешно выполняет боевые задачи на передовой и стал одним из первых среди бывших заключенных, кто был удостоен звания Героя ЛНР.</a:t>
            </a:r>
          </a:p>
          <a:p>
            <a:pPr indent="355600" algn="just"/>
            <a:r>
              <a:rPr lang="ru-RU" sz="1400" dirty="0" smtClean="0"/>
              <a:t>В колонию приехали представители ЧВК «Вагнер» и предложили подписать контракт, на добровольной основе принять участие в боевых действиях на Украине. Сергей, не раздумывая, согласился. </a:t>
            </a:r>
          </a:p>
          <a:p>
            <a:pPr indent="355600" algn="just"/>
            <a:r>
              <a:rPr lang="ru-RU" sz="1400" dirty="0" smtClean="0"/>
              <a:t>По его мнению, залогом успешного опыта привлечения заключенных к действиям в зоне СВО стало максимально строгое отношение к дисциплине в рядах ЧВК «Вагнер», которым многие другие подразделения не могут похвастаться. Кроме того учитываются особенности контингента при сохранении взаимного уважения, в «Вагнере» бывшим заключенным не придется служить с теми, с кем общение с ними не допустимо</a:t>
            </a:r>
            <a:r>
              <a:rPr lang="ru-RU" sz="1400" dirty="0" smtClean="0"/>
              <a:t>.</a:t>
            </a:r>
          </a:p>
          <a:p>
            <a:pPr indent="355600" algn="just"/>
            <a:r>
              <a:rPr lang="ru-RU" sz="1400" dirty="0" smtClean="0"/>
              <a:t>Дисциплина в отряде строжайшая, но при этом все друг друга уважают и поддерживают</a:t>
            </a:r>
            <a:r>
              <a:rPr lang="ru-RU" sz="1400" dirty="0" smtClean="0"/>
              <a:t>. Первые </a:t>
            </a:r>
            <a:r>
              <a:rPr lang="ru-RU" sz="1400" dirty="0" smtClean="0"/>
              <a:t>дни были учебные занятия. Для Сергея было интересно узнать много нового про боевые действия. Навыки службы имел и продолжал совершенствоваться в боевой </a:t>
            </a:r>
            <a:r>
              <a:rPr lang="ru-RU" sz="1400" dirty="0" smtClean="0"/>
              <a:t>подготовке.    </a:t>
            </a:r>
          </a:p>
          <a:p>
            <a:pPr indent="355600" algn="ctr"/>
            <a:r>
              <a:rPr lang="ru-RU" sz="1400" dirty="0" smtClean="0"/>
              <a:t>28 ноября </a:t>
            </a:r>
            <a:r>
              <a:rPr lang="ru-RU" sz="1400" dirty="0" smtClean="0"/>
              <a:t>2022 года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             </a:t>
            </a:r>
          </a:p>
          <a:p>
            <a:r>
              <a:rPr lang="ru-RU" sz="1400" dirty="0" smtClean="0"/>
              <a:t> </a:t>
            </a:r>
          </a:p>
          <a:p>
            <a:pPr algn="ctr"/>
            <a:endParaRPr lang="ru-RU" sz="14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836712" y="8713113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err="1" smtClean="0">
                <a:latin typeface="Segoe Script" pitchFamily="34" charset="0"/>
                <a:ea typeface="Gungsuh" pitchFamily="18" charset="-127"/>
              </a:rPr>
              <a:t>Левшунов</a:t>
            </a:r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 Сергей Николаевич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1265" y="0"/>
            <a:ext cx="5646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0649" y="467544"/>
            <a:ext cx="6278894" cy="9140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400" dirty="0" smtClean="0"/>
              <a:t>Прошел боевое крещение. Сергей вспоминает: «Шли бок о бок с опытными парнями, которые уже бывали в боевых действиях, как на Украине, так и на территории других государств.</a:t>
            </a:r>
          </a:p>
          <a:p>
            <a:pPr indent="355600" algn="just"/>
            <a:r>
              <a:rPr lang="ru-RU" sz="1400" dirty="0" smtClean="0"/>
              <a:t>Был очень активный артиллерийский обстрел, у противника были хорошо подготовленные пулеметные гнезда.</a:t>
            </a:r>
          </a:p>
          <a:p>
            <a:pPr indent="355600" algn="just"/>
            <a:r>
              <a:rPr lang="ru-RU" sz="1400" dirty="0" smtClean="0"/>
              <a:t>Продвигались медленно, но уверенно забирали каждый метр, окапывались через каждые десять метров. Подходили ближе и ближе, давили. Только таким образом можно было занять позиции оппонентов. </a:t>
            </a:r>
          </a:p>
          <a:p>
            <a:pPr indent="355600" algn="just"/>
            <a:r>
              <a:rPr lang="ru-RU" sz="1400" dirty="0" smtClean="0"/>
              <a:t>Вооружение у противника хорошее, как стрелковое, так и артиллерийское. Обстрелы были очень точными. Но отряд выполнил свою задачу».</a:t>
            </a:r>
          </a:p>
          <a:p>
            <a:pPr indent="355600" algn="just"/>
            <a:r>
              <a:rPr lang="ru-RU" sz="1400" dirty="0" smtClean="0"/>
              <a:t>Работа в ЧВК дала возможность Сергею показать себя, увидеть других, защитить свое государство. Парни находят здесь себя. Их интересует эта работа, работа настоящих мужчин.</a:t>
            </a:r>
          </a:p>
          <a:p>
            <a:pPr indent="355600" algn="just"/>
            <a:r>
              <a:rPr lang="ru-RU" sz="1400" dirty="0" smtClean="0"/>
              <a:t>Сергей очень скромный человек, и полученную награду считает результатом работы его команды.</a:t>
            </a:r>
          </a:p>
          <a:p>
            <a:pPr indent="355600" algn="just"/>
            <a:r>
              <a:rPr lang="ru-RU" sz="1400" dirty="0" smtClean="0"/>
              <a:t>Контракт подходит к концу, но Сергей, получив амнистию, как и многие из его отряда, решил остаться в ЧВК «Вагнер», быть полезным. Проводимая операция и его участие в ней, дает Сергею шанс на новую жизнь, заниматься своим любимым делом, продолжать выполнять задачи на территории нашего государства, а также в других государствах, быть полезным обществу.</a:t>
            </a:r>
          </a:p>
          <a:p>
            <a:pPr indent="355600" algn="just"/>
            <a:r>
              <a:rPr lang="ru-RU" sz="1400" dirty="0" smtClean="0"/>
              <a:t>Мы гордимся тобой, Сергей, гордимся, что нашей молодежи присуще чувство патриотизма, чувство любви к большой и малой Родине.</a:t>
            </a:r>
          </a:p>
          <a:p>
            <a:pPr indent="355600" algn="just"/>
            <a:endParaRPr lang="ru-RU" sz="1400" dirty="0" smtClean="0"/>
          </a:p>
          <a:p>
            <a:pPr indent="355600" algn="just"/>
            <a:endParaRPr lang="ru-RU" sz="1400" dirty="0" smtClean="0"/>
          </a:p>
          <a:p>
            <a:pPr indent="355600" algn="ctr"/>
            <a:endParaRPr lang="ru-RU" sz="1400" dirty="0" smtClean="0"/>
          </a:p>
          <a:p>
            <a:pPr indent="355600" algn="ctr"/>
            <a:endParaRPr lang="ru-RU" sz="1400" dirty="0" smtClean="0"/>
          </a:p>
          <a:p>
            <a:pPr indent="355600" algn="ctr"/>
            <a:endParaRPr lang="ru-RU" sz="1400" dirty="0" smtClean="0"/>
          </a:p>
          <a:p>
            <a:pPr indent="355600" algn="ctr"/>
            <a:endParaRPr lang="ru-RU" sz="1400" dirty="0" smtClean="0"/>
          </a:p>
          <a:p>
            <a:pPr indent="355600" algn="ctr"/>
            <a:endParaRPr lang="ru-RU" sz="1400" dirty="0" smtClean="0"/>
          </a:p>
          <a:p>
            <a:pPr indent="355600" algn="ctr"/>
            <a:endParaRPr lang="ru-RU" sz="1400" dirty="0" smtClean="0"/>
          </a:p>
          <a:p>
            <a:pPr indent="355600" algn="ctr"/>
            <a:endParaRPr lang="ru-RU" sz="1400" dirty="0" smtClean="0"/>
          </a:p>
          <a:p>
            <a:pPr indent="355600" algn="ctr"/>
            <a:endParaRPr lang="ru-RU" sz="1400" dirty="0" smtClean="0"/>
          </a:p>
          <a:p>
            <a:pPr indent="355600" algn="ctr"/>
            <a:endParaRPr lang="ru-RU" sz="1400" dirty="0" smtClean="0"/>
          </a:p>
          <a:p>
            <a:pPr indent="355600" algn="ctr"/>
            <a:r>
              <a:rPr lang="ru-RU" sz="1400" dirty="0" smtClean="0"/>
              <a:t>28 ноября </a:t>
            </a:r>
            <a:r>
              <a:rPr lang="ru-RU" sz="1400" dirty="0" smtClean="0"/>
              <a:t>2022 года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             </a:t>
            </a:r>
          </a:p>
          <a:p>
            <a:r>
              <a:rPr lang="ru-RU" sz="1400" dirty="0" smtClean="0"/>
              <a:t> </a:t>
            </a:r>
          </a:p>
          <a:p>
            <a:pPr algn="ctr"/>
            <a:endParaRPr lang="ru-RU" sz="14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1467</TotalTime>
  <Words>609</Words>
  <Application>Microsoft Office PowerPoint</Application>
  <PresentationFormat>Экран (4:3)</PresentationFormat>
  <Paragraphs>39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Аспект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Духовщина</cp:lastModifiedBy>
  <cp:revision>166</cp:revision>
  <dcterms:created xsi:type="dcterms:W3CDTF">2020-02-06T13:57:22Z</dcterms:created>
  <dcterms:modified xsi:type="dcterms:W3CDTF">2023-03-20T08:46:07Z</dcterms:modified>
</cp:coreProperties>
</file>