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32656" y="8713113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Лавренов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Владимир Александрович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/>
            <a:r>
              <a:rPr lang="ru-RU" sz="1400" b="1" dirty="0" smtClean="0"/>
              <a:t>Владимир Александрович </a:t>
            </a:r>
            <a:r>
              <a:rPr lang="ru-RU" sz="1400" b="1" dirty="0" err="1" smtClean="0"/>
              <a:t>Лавренов</a:t>
            </a:r>
            <a:r>
              <a:rPr lang="ru-RU" sz="1400" dirty="0" smtClean="0"/>
              <a:t> родился 22 июля 1939 года в селе Пречистом Духовщинского района Смоленской области</a:t>
            </a:r>
            <a:r>
              <a:rPr lang="ru-RU" sz="1400" dirty="0" smtClean="0"/>
              <a:t>.</a:t>
            </a:r>
          </a:p>
          <a:p>
            <a:pPr indent="450850" algn="just"/>
            <a:r>
              <a:rPr lang="ru-RU" sz="1400" dirty="0" smtClean="0"/>
              <a:t>После </a:t>
            </a:r>
            <a:r>
              <a:rPr lang="ru-RU" sz="1400" dirty="0" smtClean="0"/>
              <a:t>окончания Пречистенской средней школы учился на художественно-графическом факультете Смоленского педагогического института им. К. Маркса (</a:t>
            </a:r>
            <a:r>
              <a:rPr lang="ru-RU" sz="1400" dirty="0" smtClean="0"/>
              <a:t>1960-1965 </a:t>
            </a:r>
            <a:r>
              <a:rPr lang="ru-RU" sz="1400" dirty="0" smtClean="0"/>
              <a:t>гг.). </a:t>
            </a:r>
            <a:endParaRPr lang="ru-RU" sz="1400" dirty="0" smtClean="0"/>
          </a:p>
          <a:p>
            <a:pPr indent="450850" algn="just"/>
            <a:r>
              <a:rPr lang="ru-RU" sz="1400" dirty="0" smtClean="0"/>
              <a:t>В </a:t>
            </a:r>
            <a:r>
              <a:rPr lang="ru-RU" sz="1400" dirty="0" smtClean="0"/>
              <a:t>ранние годы большое влияние на </a:t>
            </a:r>
            <a:r>
              <a:rPr lang="ru-RU" sz="1400" dirty="0" err="1" smtClean="0"/>
              <a:t>Лавренова</a:t>
            </a:r>
            <a:r>
              <a:rPr lang="ru-RU" sz="1400" dirty="0" smtClean="0"/>
              <a:t> оказал Андрей Тимофеевич Сашин, выпускник Академии художеств, ученик Павла </a:t>
            </a:r>
            <a:r>
              <a:rPr lang="ru-RU" sz="1400" dirty="0" err="1" smtClean="0"/>
              <a:t>Филонова</a:t>
            </a:r>
            <a:r>
              <a:rPr lang="ru-RU" sz="1400" dirty="0" smtClean="0"/>
              <a:t>.</a:t>
            </a:r>
          </a:p>
          <a:p>
            <a:pPr indent="450850" algn="just"/>
            <a:r>
              <a:rPr lang="ru-RU" sz="1400" dirty="0" smtClean="0"/>
              <a:t>Владимир </a:t>
            </a:r>
            <a:r>
              <a:rPr lang="ru-RU" sz="1400" dirty="0" err="1" smtClean="0"/>
              <a:t>Лавренов</a:t>
            </a:r>
            <a:r>
              <a:rPr lang="ru-RU" sz="1400" dirty="0" smtClean="0"/>
              <a:t> принадлежит к первому набору и самому первому выпуску (в 1965 году) смоленского </a:t>
            </a:r>
            <a:r>
              <a:rPr lang="ru-RU" sz="1400" dirty="0" err="1" smtClean="0"/>
              <a:t>худграфа</a:t>
            </a:r>
            <a:r>
              <a:rPr lang="ru-RU" sz="1400" dirty="0" smtClean="0"/>
              <a:t>. По распределению уехал в Молдавию учить детей рисованию. Там вступил в Союз художников СССР, начал участвовать в выставках. Теперь их на счету – российских и зарубежных – далеко за сотню. Всегда только восторженные оценки и критиков, и благодарных зрителей.</a:t>
            </a:r>
          </a:p>
          <a:p>
            <a:pPr indent="450850" algn="just"/>
            <a:r>
              <a:rPr lang="ru-RU" sz="1400" dirty="0" smtClean="0"/>
              <a:t>В 1980 году Владимир Александрович вернулся в родной Смоленск, работал главным художником художественно-промышленных мастерских. Всю жизнь он занимается творчеством, им создано огромное количество произведений в разных техниках живописи и графики, в технике сграффито. Очень любима художником акварель, любимый жанр – пейзаж, сюжетная картина. Произведения Владимира </a:t>
            </a:r>
            <a:r>
              <a:rPr lang="ru-RU" sz="1400" dirty="0" err="1" smtClean="0"/>
              <a:t>Лавренова</a:t>
            </a:r>
            <a:r>
              <a:rPr lang="ru-RU" sz="1400" dirty="0" smtClean="0"/>
              <a:t> привлекают своей душевностью, красотой, умением передать самые разные состояния природы.</a:t>
            </a:r>
          </a:p>
          <a:p>
            <a:pPr indent="450850" algn="just"/>
            <a:r>
              <a:rPr lang="ru-RU" sz="1400" dirty="0" smtClean="0"/>
              <a:t>Владимир Александрович участник более 100 художественных выставок самого высокого уровня, в разные годы состоялись 11 персональных выставок. </a:t>
            </a:r>
            <a:endParaRPr lang="ru-RU" sz="1400" dirty="0" smtClean="0"/>
          </a:p>
          <a:p>
            <a:pPr indent="450850" algn="just"/>
            <a:r>
              <a:rPr lang="ru-RU" sz="1400" dirty="0" smtClean="0"/>
              <a:t>В </a:t>
            </a:r>
            <a:r>
              <a:rPr lang="ru-RU" sz="1400" dirty="0" smtClean="0"/>
              <a:t>2010 году </a:t>
            </a:r>
            <a:r>
              <a:rPr lang="ru-RU" sz="1400" dirty="0" smtClean="0"/>
              <a:t>В.А. </a:t>
            </a:r>
            <a:r>
              <a:rPr lang="ru-RU" sz="1400" dirty="0" err="1" smtClean="0"/>
              <a:t>Лавренову</a:t>
            </a:r>
            <a:r>
              <a:rPr lang="ru-RU" sz="1400" dirty="0" smtClean="0"/>
              <a:t> присвоено звание «Заслуженный художник России», он награжден золотой медалью «Духовность. Традиции. Мастерство».</a:t>
            </a:r>
          </a:p>
          <a:p>
            <a:pPr indent="450850" algn="just"/>
            <a:endParaRPr lang="ru-RU" sz="1400" dirty="0" smtClean="0"/>
          </a:p>
          <a:p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28 </a:t>
            </a:r>
            <a:r>
              <a:rPr lang="ru-RU" sz="1400" dirty="0" smtClean="0"/>
              <a:t>октября 2022 </a:t>
            </a:r>
            <a:r>
              <a:rPr lang="ru-RU" sz="1400" dirty="0" smtClean="0"/>
              <a:t>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1459</TotalTime>
  <Words>242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166</cp:revision>
  <dcterms:created xsi:type="dcterms:W3CDTF">2020-02-06T13:57:22Z</dcterms:created>
  <dcterms:modified xsi:type="dcterms:W3CDTF">2023-03-20T07:40:25Z</dcterms:modified>
</cp:coreProperties>
</file>