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Катенев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Евгений Сергеевич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8" y="467544"/>
            <a:ext cx="6408712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1400" b="1" dirty="0" smtClean="0"/>
              <a:t>КАТЕНЕВ ЕВГЕНИЙ СЕРГЕЕВИЧ</a:t>
            </a:r>
            <a:r>
              <a:rPr lang="ru-RU" sz="1400" dirty="0" smtClean="0"/>
              <a:t> </a:t>
            </a:r>
            <a:r>
              <a:rPr lang="ru-RU" sz="1400" dirty="0" smtClean="0"/>
              <a:t>родился </a:t>
            </a:r>
            <a:r>
              <a:rPr lang="ru-RU" sz="1400" dirty="0" smtClean="0"/>
              <a:t>11 июля 1998 </a:t>
            </a:r>
            <a:r>
              <a:rPr lang="ru-RU" sz="1400" dirty="0" smtClean="0"/>
              <a:t>г. </a:t>
            </a:r>
            <a:r>
              <a:rPr lang="ru-RU" sz="1400" dirty="0" smtClean="0"/>
              <a:t>в городе Духовщина Смоленской области. Учился в Духовщинской средней школе. В 2014 </a:t>
            </a:r>
            <a:r>
              <a:rPr lang="ru-RU" sz="1400" dirty="0" smtClean="0"/>
              <a:t>г. </a:t>
            </a:r>
            <a:r>
              <a:rPr lang="ru-RU" sz="1400" dirty="0" smtClean="0"/>
              <a:t>поступил в Областное государственное бюджетное общеобразовательное учреждение «Смоленский Фельдмаршала Кутузова кадетский корпус». Всегда хотел быть военным.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В 2017 </a:t>
            </a:r>
            <a:r>
              <a:rPr lang="ru-RU" sz="1400" dirty="0" smtClean="0"/>
              <a:t>г. </a:t>
            </a:r>
            <a:r>
              <a:rPr lang="ru-RU" sz="1400" dirty="0" smtClean="0"/>
              <a:t>поступил в Военную  Академию войсковой противовоздушной обороны имени Маршала Советского Союза А.М</a:t>
            </a:r>
            <a:r>
              <a:rPr lang="ru-RU" sz="1400" dirty="0" smtClean="0"/>
              <a:t>. Василевского</a:t>
            </a:r>
            <a:r>
              <a:rPr lang="ru-RU" sz="1400" dirty="0" smtClean="0"/>
              <a:t>. Параллельно обучался на факультете зенитных  комплексов и систем малой дальности. Академию закончил в 2022 </a:t>
            </a:r>
            <a:r>
              <a:rPr lang="ru-RU" sz="1400" dirty="0" smtClean="0"/>
              <a:t>г.</a:t>
            </a:r>
            <a:endParaRPr lang="ru-RU" sz="1400" dirty="0" smtClean="0"/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В июле 2022 </a:t>
            </a:r>
            <a:r>
              <a:rPr lang="ru-RU" sz="1400" dirty="0" smtClean="0"/>
              <a:t>г. </a:t>
            </a:r>
            <a:r>
              <a:rPr lang="ru-RU" sz="1400" dirty="0" smtClean="0"/>
              <a:t>был направлен служить в военную часть г. </a:t>
            </a:r>
            <a:r>
              <a:rPr lang="ru-RU" sz="1400" dirty="0" err="1" smtClean="0"/>
              <a:t>Наро-Фоминска</a:t>
            </a:r>
            <a:r>
              <a:rPr lang="ru-RU" sz="1400" dirty="0" smtClean="0"/>
              <a:t> Московской области. А уже 9 августа призван к службе в СВО г. Изюм Харьковской области для участия в спецоперации. У Евгения не было никакого сомнения, ведь он офицер и настоящий мужчина, для которого самая главная профессия на </a:t>
            </a:r>
            <a:r>
              <a:rPr lang="ru-RU" sz="1400" dirty="0" smtClean="0"/>
              <a:t>земле - </a:t>
            </a:r>
            <a:r>
              <a:rPr lang="ru-RU" sz="1400" dirty="0" smtClean="0"/>
              <a:t>защищать свою Родину. Уже в сентябре за мужество и героизм был награжден Медалью «За отвагу» и представлен к ордену Мужества. Не прятался за спины своих товарищей по оружию, был ранен, лежал в госпитале. 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Сегодня КАТЕНЕВ ЕВГЕНИЙ снова в строю. Дома его ждут и молятся родители, жена Елизавета и маленькая дочь Вероника, которая родилась 19 ноября 2022 </a:t>
            </a:r>
            <a:r>
              <a:rPr lang="ru-RU" sz="1400" dirty="0" smtClean="0"/>
              <a:t>г., </a:t>
            </a:r>
            <a:r>
              <a:rPr lang="ru-RU" sz="1400" dirty="0" smtClean="0"/>
              <a:t>которую молодой отец успел подержать на руках. Мы тоже ждем ЕВГЕНИЙ, гордимся тобой и молимся за тебя. Ты достойный сын своих родителей и своей малой и большой Родины.</a:t>
            </a:r>
          </a:p>
          <a:p>
            <a:pPr indent="355600" algn="ctr"/>
            <a:endParaRPr lang="ru-RU" sz="1400" smtClean="0"/>
          </a:p>
          <a:p>
            <a:pPr indent="355600" algn="ctr"/>
            <a:r>
              <a:rPr lang="ru-RU" sz="1400" smtClean="0"/>
              <a:t>22 </a:t>
            </a:r>
            <a:r>
              <a:rPr lang="ru-RU" sz="1400" dirty="0" smtClean="0"/>
              <a:t>декабря </a:t>
            </a:r>
            <a:r>
              <a:rPr lang="ru-RU" sz="1400" dirty="0" smtClean="0"/>
              <a:t>2022 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1473</TotalTime>
  <Words>250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167</cp:revision>
  <dcterms:created xsi:type="dcterms:W3CDTF">2020-02-06T13:57:22Z</dcterms:created>
  <dcterms:modified xsi:type="dcterms:W3CDTF">2023-03-20T08:52:38Z</dcterms:modified>
</cp:coreProperties>
</file>