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21.03.2023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Качалов Виктор Александрович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348880" y="467545"/>
            <a:ext cx="41764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/>
              <a:t>Качалов Виктор Александрович</a:t>
            </a:r>
            <a:r>
              <a:rPr lang="ru-RU" sz="1400" dirty="0"/>
              <a:t> </a:t>
            </a:r>
            <a:r>
              <a:rPr lang="ru-RU" sz="1400" dirty="0" smtClean="0"/>
              <a:t>родился </a:t>
            </a:r>
            <a:r>
              <a:rPr lang="ru-RU" sz="1400" dirty="0" smtClean="0"/>
              <a:t>06.07.1938 г. в </a:t>
            </a:r>
            <a:r>
              <a:rPr lang="ru-RU" sz="1400" dirty="0"/>
              <a:t>Уральской области в с/с Каменский</a:t>
            </a:r>
            <a:r>
              <a:rPr lang="ru-RU" sz="1400" dirty="0" smtClean="0"/>
              <a:t>. В </a:t>
            </a:r>
            <a:r>
              <a:rPr lang="ru-RU" sz="1400" dirty="0"/>
              <a:t>1954 г. он закончил 10 классов в г. Уральске, учился хорошо, увлекался спортом – особенно гимнастикой</a:t>
            </a:r>
            <a:r>
              <a:rPr lang="ru-RU" sz="1400" dirty="0" smtClean="0"/>
              <a:t>.</a:t>
            </a:r>
          </a:p>
          <a:p>
            <a:pPr indent="355600" algn="just"/>
            <a:r>
              <a:rPr lang="ru-RU" sz="1400" dirty="0" smtClean="0"/>
              <a:t>Окончив </a:t>
            </a:r>
            <a:r>
              <a:rPr lang="ru-RU" sz="1400" dirty="0"/>
              <a:t>школу, уехал на целину по призыву комсомола, где в течение двух лет работал механизатором. В 1957 г. </a:t>
            </a:r>
            <a:r>
              <a:rPr lang="ru-RU" sz="1400" dirty="0" smtClean="0"/>
              <a:t>призван </a:t>
            </a:r>
            <a:r>
              <a:rPr lang="ru-RU" sz="1400" dirty="0"/>
              <a:t>в армию, был радистом, но и со спортом не расставался – занимался лыжами, стрельбой</a:t>
            </a:r>
            <a:r>
              <a:rPr lang="ru-RU" sz="1400" dirty="0" smtClean="0"/>
              <a:t>.</a:t>
            </a:r>
            <a:r>
              <a:rPr lang="ru-RU" sz="1400" dirty="0"/>
              <a:t> Отслужив, в 1960 г. поступил в </a:t>
            </a:r>
            <a:r>
              <a:rPr lang="ru-RU" sz="1400" dirty="0" smtClean="0"/>
              <a:t>Томский политехнический институт на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8640" y="3059831"/>
            <a:ext cx="648072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/>
              <a:t>электроэнергетический факультет. По </a:t>
            </a:r>
            <a:r>
              <a:rPr lang="ru-RU" sz="1400" dirty="0"/>
              <a:t>распределению после окончания </a:t>
            </a:r>
            <a:r>
              <a:rPr lang="ru-RU" sz="1400" dirty="0" smtClean="0"/>
              <a:t>института </a:t>
            </a:r>
            <a:r>
              <a:rPr lang="ru-RU" sz="1400" dirty="0"/>
              <a:t>в 1965 г</a:t>
            </a:r>
            <a:r>
              <a:rPr lang="ru-RU" sz="1400" dirty="0" smtClean="0"/>
              <a:t>. </a:t>
            </a:r>
            <a:r>
              <a:rPr lang="ru-RU" sz="1400" dirty="0"/>
              <a:t>Качалов В.А. был принят на Назаровскую ГРЭС, крупную электростанцию в Красноярском крае, на должность начальника смены электрического цеха. В это время на станции монтировался энергоблок 500 тыс. кВт, что способствовало росту профессионального опыта Виктора </a:t>
            </a:r>
            <a:r>
              <a:rPr lang="ru-RU" sz="1400" dirty="0" smtClean="0"/>
              <a:t>Александровича. В </a:t>
            </a:r>
            <a:r>
              <a:rPr lang="ru-RU" sz="1400" dirty="0"/>
              <a:t>1969 г</a:t>
            </a:r>
            <a:r>
              <a:rPr lang="ru-RU" sz="1400" dirty="0" smtClean="0"/>
              <a:t>., </a:t>
            </a:r>
            <a:r>
              <a:rPr lang="ru-RU" sz="1400" dirty="0"/>
              <a:t>будучи зам. начальника электрического цеха, он был направлен в Уральский политехнический институт им. С.М. Кирова (г. Свердловск), где в 1970 г. окончил курс «Организация промышленного производства» по профилю электроэнергетики</a:t>
            </a:r>
            <a:r>
              <a:rPr lang="ru-RU" sz="1400" dirty="0" smtClean="0"/>
              <a:t>.</a:t>
            </a:r>
            <a:r>
              <a:rPr lang="ru-RU" sz="1400" dirty="0"/>
              <a:t> На строящуюся Смоленскую ГРЭС Виктор Александрович приехал в 1977 г., возглавив электрический </a:t>
            </a:r>
            <a:r>
              <a:rPr lang="ru-RU" sz="1400" dirty="0" smtClean="0"/>
              <a:t>цех.</a:t>
            </a:r>
          </a:p>
          <a:p>
            <a:pPr indent="355600" algn="just"/>
            <a:r>
              <a:rPr lang="ru-RU" sz="1400" dirty="0" smtClean="0"/>
              <a:t>Вскоре </a:t>
            </a:r>
            <a:r>
              <a:rPr lang="ru-RU" sz="1400" dirty="0"/>
              <a:t>он был назначен заместителем главного инженера, а в 1978 </a:t>
            </a:r>
            <a:r>
              <a:rPr lang="ru-RU" sz="1400" dirty="0" smtClean="0"/>
              <a:t>г. </a:t>
            </a:r>
            <a:r>
              <a:rPr lang="ru-RU" sz="1400" dirty="0"/>
              <a:t>– директором станции и проработал в этой должности более десяти лет. За эти годы коллектив Смоленской ГРЭС под руководством Качалова В.А. осуществил пуски двух энергоблоков – успешно вывел станцию на проектную мощность. И это в обстановке строительных недоделок, нехватки жилья для специалистов, отсутствия элементарных культурно-бытовых условий. Достаточно сказать, что при пуске первых двух энергоблоков специалисты (ИТР), включая руководителей цехов, размещались и работали в строительных вагончиках (ПДУ). Нужно отметить, что с первых месяцев работы ГРЭС проектного топлива – торфа  хватало только на 20% от требуемого </a:t>
            </a:r>
            <a:r>
              <a:rPr lang="ru-RU" sz="1400" dirty="0" smtClean="0"/>
              <a:t>количества.</a:t>
            </a:r>
            <a:r>
              <a:rPr lang="ru-RU" sz="1400" dirty="0"/>
              <a:t> Инженерам под руководством директора пришлось решать непростые технические </a:t>
            </a:r>
            <a:r>
              <a:rPr lang="ru-RU" sz="1400" dirty="0" smtClean="0"/>
              <a:t>задачи</a:t>
            </a:r>
            <a:r>
              <a:rPr lang="ru-RU" sz="1400" dirty="0"/>
              <a:t>– потребовалась реконструкция оборудования, поиски новых </a:t>
            </a:r>
            <a:r>
              <a:rPr lang="ru-RU" sz="1400" dirty="0" smtClean="0"/>
              <a:t> </a:t>
            </a:r>
            <a:endParaRPr lang="ru-RU" sz="1400" dirty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523220"/>
            <a:ext cx="2040905" cy="262198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Качалов  Виктор Александрович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60848" y="539553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88640" y="467544"/>
            <a:ext cx="6480720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/>
              <a:t>решений, нетрадиционный подход. Станция приступила к сжиганию непроектных топлив – высокозольных углей. Сжигание млн. тонн непроектного топлива привело к необходимости непрерывной реконструкции и модернизации оборудования, т.к. на смену подмосковному углю приходил интинский, затем сланец, хакасский уголь и т.д. Особенно трудно было в зимние месяцы при разгрузке смерзшегося топлива из железнодорожных вагонов. И тогда ИТР (мужчины) во главе с директором шли после работы на разгрузку угля, работая до 22-23 ч. Лишь в 1985 г., с окончанием строительства газопровода к ГРЭС, топливная проблема была решена. Кроме того, в 1980-е гг. при ГРЭС были построены подсобные производства. За время работы Качалова В.А. на Смоленской ГРЭС сложился очень сплоченный и сильный профессиональный коллектив, директор уделял большое внимание подбору специалистов, подготовке кадров, всегда поддерживал культурные и спортивные начинания коллектива. </a:t>
            </a:r>
          </a:p>
          <a:p>
            <a:pPr indent="355600" algn="just"/>
            <a:r>
              <a:rPr lang="ru-RU" sz="1400" dirty="0" smtClean="0"/>
              <a:t>Стало многолетней традицией  проведение смотров-конкурсов художественной самодеятельности среди цехов и подразделений станции. Спортивная команда Смоленской ГРЭС участвовала во всех среди предприятий областной энергосистемы, активное участие в которых принимал и Качалов В.А.</a:t>
            </a:r>
            <a:r>
              <a:rPr lang="ru-RU" sz="1400" dirty="0"/>
              <a:t> Уже работая </a:t>
            </a:r>
            <a:r>
              <a:rPr lang="ru-RU" sz="1400" dirty="0" smtClean="0"/>
              <a:t>Ген.директором </a:t>
            </a:r>
            <a:r>
              <a:rPr lang="ru-RU" sz="1400" dirty="0"/>
              <a:t>ОАО «Смоленскэнерго</a:t>
            </a:r>
            <a:r>
              <a:rPr lang="ru-RU" sz="1400" dirty="0" smtClean="0"/>
              <a:t>» </a:t>
            </a:r>
            <a:r>
              <a:rPr lang="ru-RU" sz="1400" dirty="0"/>
              <a:t>поддерживал творческие и спортивные занятия энергетиков. </a:t>
            </a:r>
            <a:r>
              <a:rPr lang="ru-RU" sz="1400" dirty="0" smtClean="0"/>
              <a:t>Его несомненная </a:t>
            </a:r>
            <a:r>
              <a:rPr lang="ru-RU" sz="1400" dirty="0"/>
              <a:t>заслуга </a:t>
            </a:r>
            <a:r>
              <a:rPr lang="ru-RU" sz="1400" dirty="0" smtClean="0"/>
              <a:t>– </a:t>
            </a:r>
            <a:r>
              <a:rPr lang="ru-RU" sz="1400" dirty="0"/>
              <a:t>организация ежегодных летних и зимних Спартакиад среди предприятий Смоленскэнерго, которые были настоящими праздниками для персонала. П</a:t>
            </a:r>
            <a:r>
              <a:rPr lang="ru-RU" sz="1400" dirty="0" smtClean="0"/>
              <a:t>о </a:t>
            </a:r>
            <a:r>
              <a:rPr lang="ru-RU" sz="1400" dirty="0"/>
              <a:t>его инициативе был организован музей энергетики Смоленщины, были они созданы и на </a:t>
            </a:r>
            <a:r>
              <a:rPr lang="ru-RU" sz="1400" dirty="0" err="1"/>
              <a:t>энергопредприятих</a:t>
            </a:r>
            <a:r>
              <a:rPr lang="ru-RU" sz="1400" dirty="0"/>
              <a:t> области. </a:t>
            </a:r>
            <a:r>
              <a:rPr lang="ru-RU" sz="1400" dirty="0" smtClean="0"/>
              <a:t>Поддержал </a:t>
            </a:r>
            <a:r>
              <a:rPr lang="ru-RU" sz="1400" dirty="0"/>
              <a:t>инициативу ветеранов-ярославцев по строительству мемориального комплекса в честь воинов 234-й Ярославской коммунистической стрелковой дивизии, освобождавшей </a:t>
            </a:r>
            <a:r>
              <a:rPr lang="ru-RU" sz="1400" dirty="0" err="1"/>
              <a:t>Духовщинскую</a:t>
            </a:r>
            <a:r>
              <a:rPr lang="ru-RU" sz="1400" dirty="0"/>
              <a:t> землю. При его непосредственном участии было выбрано место строительства и выполнен проект</a:t>
            </a:r>
            <a:r>
              <a:rPr lang="ru-RU" sz="1400" dirty="0" smtClean="0"/>
              <a:t>.</a:t>
            </a:r>
            <a:r>
              <a:rPr lang="ru-RU" sz="1400" dirty="0"/>
              <a:t> Качалов В.А. избирался депутатом Духовщинского районного Совета, Смоленского областного Совета</a:t>
            </a:r>
            <a:r>
              <a:rPr lang="ru-RU" sz="1400" dirty="0" smtClean="0"/>
              <a:t>. Качалов В.А. внес </a:t>
            </a:r>
            <a:r>
              <a:rPr lang="ru-RU" sz="1400" dirty="0"/>
              <a:t>значимый вклад в сохранение и развитие смоленской электроэнергетики, он «Почетный энергетик», «Ветеран энергетики», «Ветеран труда», награжден многими государственными и отраслевыми наградами, Почетными грамотами </a:t>
            </a:r>
            <a:r>
              <a:rPr lang="ru-RU" sz="1400" dirty="0" smtClean="0"/>
              <a:t>отрасли</a:t>
            </a:r>
            <a:r>
              <a:rPr lang="ru-RU" sz="1400" dirty="0" smtClean="0"/>
              <a:t>.</a:t>
            </a:r>
          </a:p>
          <a:p>
            <a:pPr indent="355600" algn="just"/>
            <a:endParaRPr lang="ru-RU" sz="800" dirty="0" smtClean="0"/>
          </a:p>
          <a:p>
            <a:pPr algn="ctr"/>
            <a:r>
              <a:rPr lang="ru-RU" sz="1400" dirty="0" smtClean="0"/>
              <a:t>15 марта 2023 года</a:t>
            </a:r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1402</TotalTime>
  <Words>668</Words>
  <Application>Microsoft Office PowerPoint</Application>
  <PresentationFormat>Экран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159</cp:revision>
  <dcterms:created xsi:type="dcterms:W3CDTF">2020-02-06T13:57:22Z</dcterms:created>
  <dcterms:modified xsi:type="dcterms:W3CDTF">2023-03-21T07:01:19Z</dcterms:modified>
</cp:coreProperties>
</file>