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Иванова </a:t>
            </a:r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Мариамна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</a:t>
            </a:r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Феофановна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8689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3050" algn="just">
              <a:lnSpc>
                <a:spcPct val="150000"/>
              </a:lnSpc>
            </a:pPr>
            <a:r>
              <a:rPr lang="ru-RU" sz="1600" b="1" dirty="0" smtClean="0"/>
              <a:t>ИВАНОВА МАРИАМНА </a:t>
            </a:r>
            <a:r>
              <a:rPr lang="ru-RU" sz="1600" b="1" dirty="0" smtClean="0"/>
              <a:t>ФЕОФАНОВНА  </a:t>
            </a:r>
            <a:r>
              <a:rPr lang="ru-RU" sz="1600" dirty="0" smtClean="0"/>
              <a:t>родилась </a:t>
            </a:r>
            <a:r>
              <a:rPr lang="ru-RU" sz="1600" dirty="0" smtClean="0"/>
              <a:t>в 1894 </a:t>
            </a:r>
            <a:r>
              <a:rPr lang="ru-RU" sz="1600" dirty="0" smtClean="0"/>
              <a:t>г. </a:t>
            </a:r>
            <a:r>
              <a:rPr lang="ru-RU" sz="1600" dirty="0" smtClean="0"/>
              <a:t>в </a:t>
            </a:r>
            <a:r>
              <a:rPr lang="ru-RU" sz="1600" dirty="0" smtClean="0"/>
              <a:t>д. </a:t>
            </a:r>
            <a:r>
              <a:rPr lang="ru-RU" sz="1600" dirty="0" smtClean="0"/>
              <a:t>Дарьино Духовщинского района смоленской области. Свою педагогическую деятельность начала в довоенные годы. </a:t>
            </a:r>
            <a:r>
              <a:rPr lang="ru-RU" sz="1600" dirty="0" err="1" smtClean="0"/>
              <a:t>Мариамне</a:t>
            </a:r>
            <a:r>
              <a:rPr lang="ru-RU" sz="1600" dirty="0" smtClean="0"/>
              <a:t> </a:t>
            </a:r>
            <a:r>
              <a:rPr lang="ru-RU" sz="1600" dirty="0" err="1" smtClean="0"/>
              <a:t>Феофановне</a:t>
            </a:r>
            <a:r>
              <a:rPr lang="ru-RU" sz="1600" dirty="0" smtClean="0"/>
              <a:t> одной из первых в стране было присвоено звание «Заслуженный учитель», она же единственный в Духовщинском районе Кавалер «Ордена Ленина».</a:t>
            </a:r>
          </a:p>
          <a:p>
            <a:pPr indent="355600" algn="just">
              <a:lnSpc>
                <a:spcPct val="150000"/>
              </a:lnSpc>
            </a:pPr>
            <a:r>
              <a:rPr lang="ru-RU" sz="1600" dirty="0" smtClean="0"/>
              <a:t>Сразу после освобождения района от фашистских </a:t>
            </a:r>
            <a:r>
              <a:rPr lang="ru-RU" sz="1600" dirty="0" smtClean="0"/>
              <a:t>захватчиков в декабре </a:t>
            </a:r>
            <a:r>
              <a:rPr lang="ru-RU" sz="1600" dirty="0" smtClean="0"/>
              <a:t>1943 </a:t>
            </a:r>
            <a:r>
              <a:rPr lang="ru-RU" sz="1600" dirty="0" smtClean="0"/>
              <a:t>г. </a:t>
            </a:r>
            <a:r>
              <a:rPr lang="ru-RU" sz="1600" dirty="0" smtClean="0"/>
              <a:t>Иванова М.Ф. назначается директором Духовщинской средней школы. Школьное здание было сильно разрушено, северная часть полностью разбита, крыша продырявлена, не было печей, в окнах стекол. В таких условиях директору пришлось восстанавливать школу и налаживать </a:t>
            </a:r>
            <a:r>
              <a:rPr lang="ru-RU" sz="1600" dirty="0" err="1" smtClean="0"/>
              <a:t>учебно</a:t>
            </a:r>
            <a:r>
              <a:rPr lang="ru-RU" sz="1600" dirty="0" smtClean="0"/>
              <a:t>– </a:t>
            </a:r>
            <a:r>
              <a:rPr lang="ru-RU" sz="1600" dirty="0" smtClean="0"/>
              <a:t>воспитательный процесс. А вместе с этим надо было обогреть теплотой, учительской любовью тех, кто пришел учиться, кто опален войной, рос без отца и матери.</a:t>
            </a:r>
          </a:p>
          <a:p>
            <a:pPr indent="355600" algn="just">
              <a:lnSpc>
                <a:spcPct val="150000"/>
              </a:lnSpc>
            </a:pPr>
            <a:r>
              <a:rPr lang="ru-RU" sz="1600" dirty="0" err="1" smtClean="0"/>
              <a:t>Мариамна</a:t>
            </a:r>
            <a:r>
              <a:rPr lang="ru-RU" sz="1600" dirty="0" smtClean="0"/>
              <a:t> </a:t>
            </a:r>
            <a:r>
              <a:rPr lang="ru-RU" sz="1600" dirty="0" err="1" smtClean="0"/>
              <a:t>Феофановна</a:t>
            </a:r>
            <a:r>
              <a:rPr lang="ru-RU" sz="1600" dirty="0" smtClean="0"/>
              <a:t> и сейчас живет: в современном учебнике </a:t>
            </a:r>
            <a:r>
              <a:rPr lang="en-US" sz="1600" dirty="0" smtClean="0"/>
              <a:t>XXI </a:t>
            </a:r>
            <a:r>
              <a:rPr lang="ru-RU" sz="1600" dirty="0" smtClean="0"/>
              <a:t>века «История Смоленщины», на стр. 259 помещена фотография с надписью «Духовщинская средняя школа. М.Ф. Иванова проводит занятия. 1938 </a:t>
            </a:r>
            <a:r>
              <a:rPr lang="ru-RU" sz="1600" dirty="0" smtClean="0"/>
              <a:t>г.». </a:t>
            </a:r>
            <a:r>
              <a:rPr lang="ru-RU" sz="1600" dirty="0" smtClean="0"/>
              <a:t>Она достойно продолжается в своих учениках</a:t>
            </a:r>
            <a:r>
              <a:rPr lang="ru-RU" sz="1600" dirty="0" smtClean="0"/>
              <a:t>.</a:t>
            </a:r>
            <a:r>
              <a:rPr lang="ru-RU" sz="1400" dirty="0" smtClean="0"/>
              <a:t> </a:t>
            </a:r>
          </a:p>
          <a:p>
            <a:pPr algn="ctr"/>
            <a:r>
              <a:rPr lang="ru-RU" sz="1200" dirty="0" smtClean="0"/>
              <a:t>28 </a:t>
            </a:r>
            <a:r>
              <a:rPr lang="ru-RU" sz="1200" dirty="0" smtClean="0"/>
              <a:t>февраля 2022 года</a:t>
            </a:r>
            <a:endParaRPr lang="ru-RU" sz="12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1412</TotalTime>
  <Words>186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157</cp:revision>
  <dcterms:created xsi:type="dcterms:W3CDTF">2020-02-06T13:57:22Z</dcterms:created>
  <dcterms:modified xsi:type="dcterms:W3CDTF">2023-03-17T09:39:00Z</dcterms:modified>
</cp:coreProperties>
</file>