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5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Журавский Михаил Михайлович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539552"/>
            <a:ext cx="6278894" cy="838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1400" b="1" dirty="0" smtClean="0"/>
              <a:t> </a:t>
            </a:r>
            <a:r>
              <a:rPr lang="ru-RU" sz="1400" b="1" dirty="0" smtClean="0"/>
              <a:t>ЖУРАВСКИЙ </a:t>
            </a:r>
            <a:r>
              <a:rPr lang="ru-RU" sz="1400" b="1" dirty="0" smtClean="0"/>
              <a:t>МИХАИЛ </a:t>
            </a:r>
            <a:r>
              <a:rPr lang="ru-RU" sz="1400" b="1" dirty="0" smtClean="0"/>
              <a:t>МИХАЙЛОВИЧ </a:t>
            </a:r>
            <a:r>
              <a:rPr lang="ru-RU" sz="1400" dirty="0" smtClean="0"/>
              <a:t>родился </a:t>
            </a:r>
            <a:r>
              <a:rPr lang="ru-RU" sz="1400" dirty="0" smtClean="0"/>
              <a:t>в </a:t>
            </a:r>
            <a:r>
              <a:rPr lang="ru-RU" sz="1400" dirty="0" smtClean="0"/>
              <a:t>г. </a:t>
            </a:r>
            <a:r>
              <a:rPr lang="ru-RU" sz="1400" dirty="0" smtClean="0"/>
              <a:t>Духовщина в 1932 </a:t>
            </a:r>
            <a:r>
              <a:rPr lang="ru-RU" sz="1400" dirty="0" smtClean="0"/>
              <a:t>г. </a:t>
            </a:r>
            <a:r>
              <a:rPr lang="ru-RU" sz="1400" dirty="0" smtClean="0"/>
              <a:t>В 1949 </a:t>
            </a:r>
            <a:r>
              <a:rPr lang="ru-RU" sz="1400" dirty="0" smtClean="0"/>
              <a:t>г. </a:t>
            </a:r>
            <a:r>
              <a:rPr lang="ru-RU" sz="1400" dirty="0" smtClean="0"/>
              <a:t>успешно закончил </a:t>
            </a:r>
            <a:r>
              <a:rPr lang="ru-RU" sz="1400" dirty="0" err="1" smtClean="0"/>
              <a:t>Духовщинскую</a:t>
            </a:r>
            <a:r>
              <a:rPr lang="ru-RU" sz="1400" dirty="0" smtClean="0"/>
              <a:t> среднюю школу. В 18 лет  поступил в Военно-инженерную Академию имени В.В</a:t>
            </a:r>
            <a:r>
              <a:rPr lang="ru-RU" sz="1400" dirty="0" smtClean="0"/>
              <a:t>. Куйбышева</a:t>
            </a:r>
            <a:r>
              <a:rPr lang="ru-RU" sz="1400" dirty="0" smtClean="0"/>
              <a:t>, в 1956 </a:t>
            </a:r>
            <a:r>
              <a:rPr lang="ru-RU" sz="1400" dirty="0" smtClean="0"/>
              <a:t>г. </a:t>
            </a:r>
            <a:r>
              <a:rPr lang="ru-RU" sz="1400" dirty="0" smtClean="0"/>
              <a:t>заканчивает ее с красным дипломом, получает специальность </a:t>
            </a:r>
            <a:r>
              <a:rPr lang="ru-RU" sz="1400" dirty="0" smtClean="0"/>
              <a:t>инженера–строителя </a:t>
            </a:r>
            <a:r>
              <a:rPr lang="ru-RU" sz="1400" dirty="0" smtClean="0"/>
              <a:t>подземных сооружений и настоящую  закалку защитники Родины. Его направляют на далекую и важную службу в Казахстан, где Михаил Михайлович с честью выполняет свои инженерные и воинские </a:t>
            </a:r>
            <a:r>
              <a:rPr lang="ru-RU" sz="1400" dirty="0" smtClean="0"/>
              <a:t>обязанности, после </a:t>
            </a:r>
            <a:r>
              <a:rPr lang="ru-RU" sz="1400" dirty="0" smtClean="0"/>
              <a:t>специальной подготовки принимает непосредственное участие в испытании атомного оружия.</a:t>
            </a:r>
          </a:p>
          <a:p>
            <a:pPr indent="355600" algn="just">
              <a:lnSpc>
                <a:spcPct val="150000"/>
              </a:lnSpc>
            </a:pPr>
            <a:r>
              <a:rPr lang="ru-RU" sz="1400" dirty="0" smtClean="0"/>
              <a:t>За безупречную службу М.М</a:t>
            </a:r>
            <a:r>
              <a:rPr lang="ru-RU" sz="1400" dirty="0" smtClean="0"/>
              <a:t>. Журавский </a:t>
            </a:r>
            <a:r>
              <a:rPr lang="ru-RU" sz="1400" dirty="0" smtClean="0"/>
              <a:t>был рекомендован на зачисление в Военно-дипломатическую Академию Советской Армии, которую успешно заканчивает в 1963 </a:t>
            </a:r>
            <a:r>
              <a:rPr lang="ru-RU" sz="1400" dirty="0" smtClean="0"/>
              <a:t>г. </a:t>
            </a:r>
            <a:r>
              <a:rPr lang="ru-RU" sz="1400" dirty="0" smtClean="0"/>
              <a:t>с присвоением  квалификации  офицера  с высшим военно-дипломатическим образованием</a:t>
            </a:r>
            <a:r>
              <a:rPr lang="ru-RU" sz="1400" dirty="0" smtClean="0"/>
              <a:t>. Началась </a:t>
            </a:r>
            <a:r>
              <a:rPr lang="ru-RU" sz="1400" dirty="0" smtClean="0"/>
              <a:t>важная, напряженная, почетная, чрезвычайно ответственная  работа: полная отдача сил делу, которому беззаветно служишь, верность воинской присяге, преданность Родине, безграничная самоотдача и безупречное выполнение долга. В его адрес поступают многочисленные «Почетные грамоты», подписанные выдающимися деятелями (А. Громыко, Т. </a:t>
            </a:r>
            <a:r>
              <a:rPr lang="ru-RU" sz="1400" dirty="0" err="1" smtClean="0"/>
              <a:t>Ивашутин</a:t>
            </a:r>
            <a:r>
              <a:rPr lang="ru-RU" sz="1400" dirty="0" smtClean="0"/>
              <a:t>, А. Ахромеев и другие).</a:t>
            </a:r>
          </a:p>
          <a:p>
            <a:pPr indent="355600" algn="just">
              <a:lnSpc>
                <a:spcPct val="150000"/>
              </a:lnSpc>
            </a:pPr>
            <a:r>
              <a:rPr lang="ru-RU" sz="1400" dirty="0" smtClean="0"/>
              <a:t>Михаил Михайлович награжден «Орденом мужества», многочисленными медалями. В настоящее время ветеран военной разведки, ветеран подразделения особого риска, полковник в отставке. Проживает в Москве</a:t>
            </a:r>
            <a:r>
              <a:rPr lang="ru-RU" sz="1400" dirty="0" smtClean="0"/>
              <a:t>.</a:t>
            </a:r>
            <a:endParaRPr lang="ru-RU" sz="600" dirty="0" smtClean="0"/>
          </a:p>
          <a:p>
            <a:pPr algn="ctr"/>
            <a:r>
              <a:rPr lang="ru-RU" sz="1200" dirty="0" smtClean="0"/>
              <a:t>28 </a:t>
            </a:r>
            <a:r>
              <a:rPr lang="ru-RU" sz="1200" dirty="0" smtClean="0"/>
              <a:t>февраля 2022 </a:t>
            </a:r>
            <a:r>
              <a:rPr lang="ru-RU" sz="1200" dirty="0" smtClean="0"/>
              <a:t>года</a:t>
            </a:r>
            <a:endParaRPr lang="ru-RU" sz="12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1410</TotalTime>
  <Words>8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Аспект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156</cp:revision>
  <dcterms:created xsi:type="dcterms:W3CDTF">2020-02-06T13:57:22Z</dcterms:created>
  <dcterms:modified xsi:type="dcterms:W3CDTF">2023-03-17T09:31:34Z</dcterms:modified>
</cp:coreProperties>
</file>