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sldIdLst>
    <p:sldId id="256" r:id="rId2"/>
    <p:sldId id="257" r:id="rId3"/>
    <p:sldId id="258" r:id="rId4"/>
  </p:sldIdLst>
  <p:sldSz cx="6858000" cy="9144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66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688" autoAdjust="0"/>
  </p:normalViewPr>
  <p:slideViewPr>
    <p:cSldViewPr>
      <p:cViewPr>
        <p:scale>
          <a:sx n="80" d="100"/>
          <a:sy n="80" d="100"/>
        </p:scale>
        <p:origin x="-3222" y="-5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947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711206"/>
            <a:ext cx="1485900" cy="70103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0050" y="711204"/>
            <a:ext cx="4457700" cy="70104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947" y="578883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154135" y="1930403"/>
            <a:ext cx="2228850" cy="5608149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571030" y="1240192"/>
            <a:ext cx="3469619" cy="62992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4800600" y="578883"/>
            <a:ext cx="1743454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0"/>
            <a:ext cx="1680210" cy="561530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3947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77190" y="6647453"/>
            <a:ext cx="6137910" cy="140208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77190" y="707136"/>
            <a:ext cx="613791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28322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45467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6261246" y="81491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-531440" y="8713113"/>
            <a:ext cx="77768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err="1" smtClean="0">
                <a:latin typeface="Segoe Script" pitchFamily="34" charset="0"/>
                <a:ea typeface="Gungsuh" pitchFamily="18" charset="-127"/>
              </a:rPr>
              <a:t>Гоманы</a:t>
            </a:r>
            <a:r>
              <a:rPr lang="ru-RU" sz="1600" b="1" dirty="0" smtClean="0">
                <a:latin typeface="Segoe Script" pitchFamily="34" charset="0"/>
                <a:ea typeface="Gungsuh" pitchFamily="18" charset="-127"/>
              </a:rPr>
              <a:t> Вячеслав Михайлович и Татьяна Николаевна</a:t>
            </a:r>
            <a:endParaRPr lang="ru-RU" sz="16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60648" y="0"/>
            <a:ext cx="6336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Духовщинского </a:t>
            </a:r>
            <a:r>
              <a:rPr lang="ru-RU" sz="2800" b="1" smtClean="0">
                <a:latin typeface="Monotype Corsiva" pitchFamily="66" charset="0"/>
              </a:rPr>
              <a:t>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0648" y="467544"/>
            <a:ext cx="6336704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400" b="1" dirty="0" err="1" smtClean="0">
                <a:latin typeface="Lucida Sans Unicode" pitchFamily="34" charset="0"/>
                <a:cs typeface="Lucida Sans Unicode" pitchFamily="34" charset="0"/>
              </a:rPr>
              <a:t>Гоман</a:t>
            </a:r>
            <a:r>
              <a:rPr lang="ru-RU" sz="1400" b="1" dirty="0" smtClean="0">
                <a:latin typeface="Lucida Sans Unicode" pitchFamily="34" charset="0"/>
                <a:cs typeface="Lucida Sans Unicode" pitchFamily="34" charset="0"/>
              </a:rPr>
              <a:t> Станислав Михайлович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 родился 22 марта 1950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г., </a:t>
            </a:r>
            <a:r>
              <a:rPr lang="ru-RU" sz="1400" b="1" dirty="0" err="1" smtClean="0">
                <a:latin typeface="Lucida Sans Unicode" pitchFamily="34" charset="0"/>
                <a:cs typeface="Lucida Sans Unicode" pitchFamily="34" charset="0"/>
              </a:rPr>
              <a:t>Гоман</a:t>
            </a:r>
            <a:r>
              <a:rPr lang="ru-RU" sz="1400" b="1" dirty="0" smtClean="0">
                <a:latin typeface="Lucida Sans Unicode" pitchFamily="34" charset="0"/>
                <a:cs typeface="Lucida Sans Unicode" pitchFamily="34" charset="0"/>
              </a:rPr>
              <a:t> Татьяна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ru-RU" sz="1400" b="1" dirty="0" smtClean="0">
                <a:latin typeface="Lucida Sans Unicode" pitchFamily="34" charset="0"/>
                <a:cs typeface="Lucida Sans Unicode" pitchFamily="34" charset="0"/>
              </a:rPr>
              <a:t>Николаевна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 родилась 13 февраля  1952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г.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Приехали в пос. Озерный из старинного узбекского города Ферганы. С детства у обоих любимым предметом была литература, поэтому оба стали студентами Ферганского Государственного педагогического института филологического факультета, где познакомились и в дальнейшем создали семью. Общие интересы, общая работа, общие  любимые литературные герои – все это объединяло супругов. </a:t>
            </a:r>
          </a:p>
          <a:p>
            <a:pPr indent="355600" algn="just"/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В 1981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г.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молодая семья </a:t>
            </a:r>
            <a:r>
              <a:rPr lang="ru-RU" sz="1400" dirty="0" err="1" smtClean="0">
                <a:latin typeface="Lucida Sans Unicode" pitchFamily="34" charset="0"/>
                <a:cs typeface="Lucida Sans Unicode" pitchFamily="34" charset="0"/>
              </a:rPr>
              <a:t>Гоманов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 уже с двумя детьми приезжает в поселок Озерный. Станислав Михайлович начинает работу в </a:t>
            </a:r>
            <a:r>
              <a:rPr lang="ru-RU" sz="1400" dirty="0" err="1" smtClean="0">
                <a:latin typeface="Lucida Sans Unicode" pitchFamily="34" charset="0"/>
                <a:cs typeface="Lucida Sans Unicode" pitchFamily="34" charset="0"/>
              </a:rPr>
              <a:t>Озерненской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 средней школе организатором внеклассной и внешкольной работы и учителем русского языка и литературы. Ученики сразу полюбили всезнающего, позитивного, энергичного преподавателя. Он стал всеобщим любимцем ребят, даже трудные подростки признавали и уважали его. Помимо уроков, под его руководством – вечера отдыха, КВН, конкурсы, концерты. </a:t>
            </a:r>
          </a:p>
          <a:p>
            <a:pPr indent="355600" algn="just"/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В 1985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г.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Станислав Михайлович становится директором </a:t>
            </a:r>
            <a:r>
              <a:rPr lang="ru-RU" sz="1400" dirty="0" err="1" smtClean="0">
                <a:latin typeface="Lucida Sans Unicode" pitchFamily="34" charset="0"/>
                <a:cs typeface="Lucida Sans Unicode" pitchFamily="34" charset="0"/>
              </a:rPr>
              <a:t>Озерненской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 средней школы. Поселок рос, рождались дети, здание школы уже не справлялось с таким количеством учеников. Дети учились практически в 3 смены. Но благодаря директору школы и очень дружному педагогическому коллективу, это никак не сказывалось ни на учебном, ни на воспитательном процессе. А уже в 1987-88 учебном году в поселке открывает свои двери новая просторная школа на 800 учеников с современными классами, лабораториями, 2-мя актовыми залами, бассейном, отдельным корпусом для начальной школы, директором которой был назначен </a:t>
            </a:r>
            <a:r>
              <a:rPr lang="ru-RU" sz="1400" dirty="0" err="1" smtClean="0">
                <a:latin typeface="Lucida Sans Unicode" pitchFamily="34" charset="0"/>
                <a:cs typeface="Lucida Sans Unicode" pitchFamily="34" charset="0"/>
              </a:rPr>
              <a:t>Гоман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 С. М. </a:t>
            </a:r>
          </a:p>
          <a:p>
            <a:pPr indent="355600" algn="just"/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Станислав Михайлович </a:t>
            </a:r>
            <a:r>
              <a:rPr lang="ru-RU" sz="1400" dirty="0" err="1" smtClean="0">
                <a:latin typeface="Lucida Sans Unicode" pitchFamily="34" charset="0"/>
                <a:cs typeface="Lucida Sans Unicode" pitchFamily="34" charset="0"/>
              </a:rPr>
              <a:t>Гоман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 проработал директором школы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25 лет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. Благодаря творческому, энергичному педагогическому коллективу удалось осуществить многие начинания. Для начального звена, совместно с музыкальной школой, было введено дополнительное эстетическое образование, существенный вклад в которое внесла заместитель директора по учебно-воспитательной работе </a:t>
            </a:r>
            <a:r>
              <a:rPr lang="ru-RU" sz="1400" dirty="0" err="1" smtClean="0">
                <a:latin typeface="Lucida Sans Unicode" pitchFamily="34" charset="0"/>
                <a:cs typeface="Lucida Sans Unicode" pitchFamily="34" charset="0"/>
              </a:rPr>
              <a:t>Подольная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 Мария Григорьевна. Были введены новые предметы «Ритмика», «Правила хорошего тона» (преподаватели </a:t>
            </a:r>
            <a:r>
              <a:rPr lang="ru-RU" sz="1400" dirty="0" err="1" smtClean="0">
                <a:latin typeface="Lucida Sans Unicode" pitchFamily="34" charset="0"/>
                <a:cs typeface="Lucida Sans Unicode" pitchFamily="34" charset="0"/>
              </a:rPr>
              <a:t>Заикина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 Людмила Александровна и </a:t>
            </a:r>
            <a:r>
              <a:rPr lang="ru-RU" sz="1400" dirty="0" err="1" smtClean="0">
                <a:latin typeface="Lucida Sans Unicode" pitchFamily="34" charset="0"/>
                <a:cs typeface="Lucida Sans Unicode" pitchFamily="34" charset="0"/>
              </a:rPr>
              <a:t>Жаркова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 Лариса Витальевна). Многое было сделано М.Г. </a:t>
            </a:r>
            <a:r>
              <a:rPr lang="ru-RU" sz="1400" dirty="0" err="1" smtClean="0">
                <a:latin typeface="Lucida Sans Unicode" pitchFamily="34" charset="0"/>
                <a:cs typeface="Lucida Sans Unicode" pitchFamily="34" charset="0"/>
              </a:rPr>
              <a:t>Подольной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 по оформлению школы. </a:t>
            </a:r>
            <a:endParaRPr lang="ru-RU" sz="800" dirty="0" smtClean="0">
              <a:latin typeface="Lucida Sans Unicode" pitchFamily="34" charset="0"/>
              <a:cs typeface="Lucida Sans Unicode" pitchFamily="34" charset="0"/>
            </a:endParaRPr>
          </a:p>
          <a:p>
            <a:pPr algn="ctr"/>
            <a:endParaRPr lang="ru-RU" sz="800" dirty="0" smtClean="0">
              <a:latin typeface="Lucida Sans Unicode" pitchFamily="34" charset="0"/>
              <a:cs typeface="Lucida Sans Unicode" pitchFamily="34" charset="0"/>
            </a:endParaRPr>
          </a:p>
          <a:p>
            <a:pPr algn="ctr"/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29 апреля 2021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года</a:t>
            </a:r>
            <a:endParaRPr lang="ru-RU" sz="1400" dirty="0">
              <a:latin typeface="Lucida Sans Unicode" pitchFamily="34" charset="0"/>
              <a:cs typeface="Lucida Sans Unicode" pitchFamily="34" charset="0"/>
            </a:endParaRPr>
          </a:p>
          <a:p>
            <a:endParaRPr lang="ru-RU" sz="14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-531440" y="8713113"/>
            <a:ext cx="77768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err="1" smtClean="0">
                <a:latin typeface="Segoe Script" pitchFamily="34" charset="0"/>
                <a:ea typeface="Gungsuh" pitchFamily="18" charset="-127"/>
              </a:rPr>
              <a:t>Гоманы</a:t>
            </a:r>
            <a:r>
              <a:rPr lang="ru-RU" sz="1600" b="1" dirty="0" smtClean="0">
                <a:latin typeface="Segoe Script" pitchFamily="34" charset="0"/>
                <a:ea typeface="Gungsuh" pitchFamily="18" charset="-127"/>
              </a:rPr>
              <a:t> Вячеслав Михайлович и Татьяна Николаевна</a:t>
            </a:r>
            <a:endParaRPr lang="ru-RU" sz="16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60648" y="0"/>
            <a:ext cx="6336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Духовщинского </a:t>
            </a:r>
            <a:r>
              <a:rPr lang="ru-RU" sz="2800" b="1" smtClean="0">
                <a:latin typeface="Monotype Corsiva" pitchFamily="66" charset="0"/>
              </a:rPr>
              <a:t>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0648" y="611560"/>
            <a:ext cx="6336704" cy="8350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Руководя методической работой, огромное внимание уделяла изучению опыта учителей – новаторов России и творческих учителей школы, своего коллектива. Проводились нетрадиционные педагогические советы: «Круглые столы», «Педагогические гостиные», «От всей души», где опытные педагоги делились знаниями с молодыми начинающими учителями. </a:t>
            </a:r>
          </a:p>
          <a:p>
            <a:pPr indent="355600" algn="just"/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Озерненская средняя школа была площадкой для передачи педагогического опыта. Здесь неоднократно проходили семинары для директоров и учителей Духовщинского района Смоленской области. </a:t>
            </a:r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pPr indent="355600" algn="just"/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Ученики школы радовали своими успехами, очень много выпускников окончили школу с золотыми и серебряными медалями, это результат большого труда учителей </a:t>
            </a:r>
            <a:r>
              <a:rPr lang="ru-RU" sz="1400" dirty="0" err="1" smtClean="0">
                <a:latin typeface="Lucida Sans Unicode" pitchFamily="34" charset="0"/>
                <a:cs typeface="Lucida Sans Unicode" pitchFamily="34" charset="0"/>
              </a:rPr>
              <a:t>Озерненской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 средней школы под руководством </a:t>
            </a:r>
            <a:r>
              <a:rPr lang="ru-RU" sz="1400" dirty="0" err="1" smtClean="0">
                <a:latin typeface="Lucida Sans Unicode" pitchFamily="34" charset="0"/>
                <a:cs typeface="Lucida Sans Unicode" pitchFamily="34" charset="0"/>
              </a:rPr>
              <a:t>Гомана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 С.М. В школе постоянно работало много кружков и творческих объединений. Судомодельный кружок, много лет возглавляемый Лебедевым Анатолием Павловичем, положил начало областным соревнованиям судомоделистов, которые проходили и проходят на базе школы. Много внимания уделялось здоровому образу жизни. На протяжении многих лет учителя физкультуры Соловьев А.А., Ботвинников И.И., </a:t>
            </a:r>
            <a:r>
              <a:rPr lang="ru-RU" sz="1400" dirty="0" err="1" smtClean="0">
                <a:latin typeface="Lucida Sans Unicode" pitchFamily="34" charset="0"/>
                <a:cs typeface="Lucida Sans Unicode" pitchFamily="34" charset="0"/>
              </a:rPr>
              <a:t>Даниловская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 О.И., Кононенко А.П. являлись руководителями спортивных секций. </a:t>
            </a:r>
          </a:p>
          <a:p>
            <a:pPr indent="355600" algn="just"/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За значительные успехи в области образования </a:t>
            </a:r>
            <a:r>
              <a:rPr lang="ru-RU" sz="1400" dirty="0" err="1" smtClean="0">
                <a:latin typeface="Lucida Sans Unicode" pitchFamily="34" charset="0"/>
                <a:cs typeface="Lucida Sans Unicode" pitchFamily="34" charset="0"/>
              </a:rPr>
              <a:t>Гоман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 С.М награжден ведомственной наградой Министерства образования и науки  Российской Федерации нагрудным знаком «Почетный работник общего образования РФ». Также </a:t>
            </a:r>
            <a:r>
              <a:rPr lang="ru-RU" sz="1400" dirty="0" err="1" smtClean="0">
                <a:latin typeface="Lucida Sans Unicode" pitchFamily="34" charset="0"/>
                <a:cs typeface="Lucida Sans Unicode" pitchFamily="34" charset="0"/>
              </a:rPr>
              <a:t>Гоман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 С.М. неоднократно награждался Почетными грамотами Департамента образования Смоленской области, администраций Духовщинского района и Смоленской области.</a:t>
            </a:r>
          </a:p>
          <a:p>
            <a:pPr indent="355600" algn="just"/>
            <a:r>
              <a:rPr lang="ru-RU" sz="1400" b="1" dirty="0" err="1" smtClean="0">
                <a:latin typeface="Lucida Sans Unicode" pitchFamily="34" charset="0"/>
                <a:cs typeface="Lucida Sans Unicode" pitchFamily="34" charset="0"/>
              </a:rPr>
              <a:t>Гоман</a:t>
            </a:r>
            <a:r>
              <a:rPr lang="ru-RU" sz="1400" b="1" dirty="0" smtClean="0">
                <a:latin typeface="Lucida Sans Unicode" pitchFamily="34" charset="0"/>
                <a:cs typeface="Lucida Sans Unicode" pitchFamily="34" charset="0"/>
              </a:rPr>
              <a:t> Татьяна Николаевна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на протяжении 25 лет работала заместителем директора по воспитательной работе. Она руководила творческим объединением «Театральный» и «Юный журналист». Под ее руководством проходила вся воспитательная и творческая работа в школе: вечера отдыха, </a:t>
            </a:r>
            <a:r>
              <a:rPr lang="ru-RU" sz="1400" dirty="0" err="1" smtClean="0">
                <a:latin typeface="Lucida Sans Unicode" pitchFamily="34" charset="0"/>
                <a:cs typeface="Lucida Sans Unicode" pitchFamily="34" charset="0"/>
              </a:rPr>
              <a:t>КВНы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, конкурсы, концерты, торжественные линейки, выпускные вечера и вечера встречи с выпускниками. </a:t>
            </a:r>
          </a:p>
          <a:p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pPr algn="ctr"/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29 апреля 2021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года</a:t>
            </a:r>
            <a:endParaRPr lang="ru-RU" sz="1400" dirty="0">
              <a:latin typeface="Lucida Sans Unicode" pitchFamily="34" charset="0"/>
              <a:cs typeface="Lucida Sans Unicode" pitchFamily="34" charset="0"/>
            </a:endParaRPr>
          </a:p>
          <a:p>
            <a:endParaRPr lang="ru-RU" sz="14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-531440" y="8713113"/>
            <a:ext cx="77768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err="1" smtClean="0">
                <a:latin typeface="Segoe Script" pitchFamily="34" charset="0"/>
                <a:ea typeface="Gungsuh" pitchFamily="18" charset="-127"/>
              </a:rPr>
              <a:t>Гоманы</a:t>
            </a:r>
            <a:r>
              <a:rPr lang="ru-RU" sz="1600" b="1" dirty="0" smtClean="0">
                <a:latin typeface="Segoe Script" pitchFamily="34" charset="0"/>
                <a:ea typeface="Gungsuh" pitchFamily="18" charset="-127"/>
              </a:rPr>
              <a:t> Вячеслав Михайлович и Татьяна Николаевна</a:t>
            </a:r>
            <a:endParaRPr lang="ru-RU" sz="16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60648" y="0"/>
            <a:ext cx="6336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Духовщинского </a:t>
            </a:r>
            <a:r>
              <a:rPr lang="ru-RU" sz="2800" b="1" smtClean="0">
                <a:latin typeface="Monotype Corsiva" pitchFamily="66" charset="0"/>
              </a:rPr>
              <a:t>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0648" y="611560"/>
            <a:ext cx="6336704" cy="827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Запоминающиеся и познавательные уроки литературы давала Татьяна Николаевна, знамениты ее традиционные «Литературные гостиные» при свечах при изучении поэзии Серебряного  века и т.д. Среди ее учеников большое количество медалистов, за каждым из них стоит ее огромный творческий труд. Ее выпускники прекрасно сдавали ЕГЭ, поступали в ВУЗы, участвовали в Олимпиадах по русскому языку и литературе, занимая призовые места.</a:t>
            </a:r>
          </a:p>
          <a:p>
            <a:pPr indent="355600" algn="just"/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За выдающиеся успехи в развитии образования </a:t>
            </a:r>
            <a:r>
              <a:rPr lang="ru-RU" sz="1400" dirty="0" err="1" smtClean="0">
                <a:latin typeface="Lucida Sans Unicode" pitchFamily="34" charset="0"/>
                <a:cs typeface="Lucida Sans Unicode" pitchFamily="34" charset="0"/>
              </a:rPr>
              <a:t>Гоман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 Т.Н. присвоено почетное звание «Отличник народного просвещения» с вручением нагрудного знака, она награждалась Почетными грамотами Департамента образования Смоленской области, ей объявлялись благодарности и поощрения. </a:t>
            </a:r>
          </a:p>
          <a:p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endParaRPr lang="ru-RU" sz="1400" smtClean="0">
              <a:latin typeface="Lucida Sans Unicode" pitchFamily="34" charset="0"/>
              <a:cs typeface="Lucida Sans Unicode" pitchFamily="34" charset="0"/>
            </a:endParaRPr>
          </a:p>
          <a:p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pPr algn="ctr"/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29 апреля 2021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года</a:t>
            </a:r>
            <a:endParaRPr lang="ru-RU" sz="1400" dirty="0">
              <a:latin typeface="Lucida Sans Unicode" pitchFamily="34" charset="0"/>
              <a:cs typeface="Lucida Sans Unicode" pitchFamily="34" charset="0"/>
            </a:endParaRPr>
          </a:p>
          <a:p>
            <a:endParaRPr lang="ru-RU" sz="14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1375</TotalTime>
  <Words>750</Words>
  <Application>Microsoft Office PowerPoint</Application>
  <PresentationFormat>Экран (4:3)</PresentationFormat>
  <Paragraphs>46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Аспект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Духовщина</cp:lastModifiedBy>
  <cp:revision>159</cp:revision>
  <dcterms:created xsi:type="dcterms:W3CDTF">2020-02-06T13:57:22Z</dcterms:created>
  <dcterms:modified xsi:type="dcterms:W3CDTF">2023-03-16T12:26:09Z</dcterms:modified>
</cp:coreProperties>
</file>