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52" r:id="rId1"/>
  </p:sldMasterIdLst>
  <p:sldIdLst>
    <p:sldId id="256" r:id="rId2"/>
    <p:sldId id="257" r:id="rId3"/>
    <p:sldId id="258" r:id="rId4"/>
    <p:sldId id="259" r:id="rId5"/>
  </p:sldIdLst>
  <p:sldSz cx="6858000" cy="9144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6699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5" autoAdjust="0"/>
    <p:restoredTop sz="94688" autoAdjust="0"/>
  </p:normalViewPr>
  <p:slideViewPr>
    <p:cSldViewPr>
      <p:cViewPr>
        <p:scale>
          <a:sx n="80" d="100"/>
          <a:sy n="80" d="100"/>
        </p:scale>
        <p:origin x="-3174" y="-5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13947" y="578883"/>
            <a:ext cx="6230107" cy="414528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541782" y="2426941"/>
            <a:ext cx="5829300" cy="24384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541782" y="4913376"/>
            <a:ext cx="5829300" cy="12192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77190" y="707136"/>
            <a:ext cx="6137910" cy="5583936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711206"/>
            <a:ext cx="1485900" cy="70103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00050" y="711204"/>
            <a:ext cx="4457700" cy="70104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7190" y="707136"/>
            <a:ext cx="6137910" cy="5583936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13947" y="578883"/>
            <a:ext cx="6230107" cy="578843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1258" y="6571488"/>
            <a:ext cx="6137910" cy="902208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51258" y="7499312"/>
            <a:ext cx="6137910" cy="560832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85764" y="707136"/>
            <a:ext cx="2948940" cy="585216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566520" y="707136"/>
            <a:ext cx="2948940" cy="585216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5418" y="772584"/>
            <a:ext cx="2948940" cy="1056216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489127" y="772584"/>
            <a:ext cx="2948940" cy="1056216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5418" y="1930400"/>
            <a:ext cx="2948940" cy="465328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9127" y="1930400"/>
            <a:ext cx="2948940" cy="465328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54088" y="711200"/>
            <a:ext cx="2228850" cy="12192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154135" y="1930403"/>
            <a:ext cx="2228850" cy="5608149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571030" y="1240192"/>
            <a:ext cx="3469619" cy="629920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4800600" y="578883"/>
            <a:ext cx="1743454" cy="57912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6682741"/>
            <a:ext cx="6172200" cy="140208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4847034" y="711200"/>
            <a:ext cx="1680210" cy="5615307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16110" y="581024"/>
            <a:ext cx="4443984" cy="57912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13947" y="578883"/>
            <a:ext cx="6230107" cy="73152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377190" y="6647453"/>
            <a:ext cx="6137910" cy="140208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377190" y="707136"/>
            <a:ext cx="6137910" cy="5583936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2832246" y="8149168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F58F30D-9DDD-4B3B-AA7D-E56562D80A56}" type="datetimeFigureOut">
              <a:rPr lang="ru-RU" smtClean="0"/>
              <a:pPr/>
              <a:t>20.03.2023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4546746" y="8149168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6261246" y="8149168"/>
            <a:ext cx="3429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3" r:id="rId1"/>
    <p:sldLayoutId id="2147484154" r:id="rId2"/>
    <p:sldLayoutId id="2147484155" r:id="rId3"/>
    <p:sldLayoutId id="2147484156" r:id="rId4"/>
    <p:sldLayoutId id="2147484157" r:id="rId5"/>
    <p:sldLayoutId id="2147484158" r:id="rId6"/>
    <p:sldLayoutId id="2147484159" r:id="rId7"/>
    <p:sldLayoutId id="2147484160" r:id="rId8"/>
    <p:sldLayoutId id="2147484161" r:id="rId9"/>
    <p:sldLayoutId id="2147484162" r:id="rId10"/>
    <p:sldLayoutId id="214748416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100000">
              <a:srgbClr val="FAE3B7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11" descr="https://im0-tub-ru.yandex.net/i?id=f6c7d95ab2c06703b0d987c2ec9e6b4b-sr&amp;n=13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836712" y="8713113"/>
            <a:ext cx="51845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Segoe Script" pitchFamily="34" charset="0"/>
                <a:ea typeface="Gungsuh" pitchFamily="18" charset="-127"/>
              </a:rPr>
              <a:t>Фомин Владимир Иванович</a:t>
            </a:r>
            <a:endParaRPr lang="ru-RU" sz="2000" b="1" dirty="0">
              <a:latin typeface="Segoe Script" pitchFamily="34" charset="0"/>
              <a:ea typeface="Gungsuh" pitchFamily="18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91265" y="0"/>
            <a:ext cx="56460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latin typeface="Monotype Corsiva" pitchFamily="66" charset="0"/>
              </a:rPr>
              <a:t>История Духовщинского района в лицах</a:t>
            </a:r>
            <a:endParaRPr lang="ru-RU" sz="2800" b="1" dirty="0">
              <a:latin typeface="Monotype Corsiva" pitchFamily="66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60649" y="467544"/>
            <a:ext cx="6278894" cy="93564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5600" algn="just"/>
            <a:r>
              <a:rPr lang="ru-RU" sz="1400" b="1" dirty="0" smtClean="0"/>
              <a:t>ФОМИН ВЛАДИМИР ИВАНОВИЧ</a:t>
            </a:r>
            <a:r>
              <a:rPr lang="ru-RU" sz="1400" dirty="0" smtClean="0"/>
              <a:t> - всю жизнь отдал культуре</a:t>
            </a:r>
            <a:r>
              <a:rPr lang="ru-RU" sz="1400" dirty="0" smtClean="0"/>
              <a:t>. Свою </a:t>
            </a:r>
            <a:r>
              <a:rPr lang="ru-RU" sz="1400" dirty="0" smtClean="0"/>
              <a:t>жизнь он освятил в стихах «Моя дорога</a:t>
            </a:r>
            <a:r>
              <a:rPr lang="ru-RU" sz="1400" dirty="0" smtClean="0"/>
              <a:t>».</a:t>
            </a:r>
            <a:endParaRPr lang="ru-RU" sz="1400" dirty="0" smtClean="0"/>
          </a:p>
          <a:p>
            <a:r>
              <a:rPr lang="ru-RU" sz="1400" dirty="0" smtClean="0"/>
              <a:t> </a:t>
            </a:r>
          </a:p>
          <a:p>
            <a:r>
              <a:rPr lang="ru-RU" sz="1400" dirty="0" smtClean="0"/>
              <a:t>Кто нами в жизни правит, кто король?</a:t>
            </a:r>
          </a:p>
          <a:p>
            <a:r>
              <a:rPr lang="ru-RU" sz="1400" dirty="0" smtClean="0"/>
              <a:t>Вопрос серьезный думать заставляет...</a:t>
            </a:r>
          </a:p>
          <a:p>
            <a:r>
              <a:rPr lang="ru-RU" sz="1400" dirty="0" smtClean="0"/>
              <a:t>У каждого из нас своя есть «роль» -</a:t>
            </a:r>
          </a:p>
          <a:p>
            <a:r>
              <a:rPr lang="ru-RU" sz="1400" dirty="0" smtClean="0"/>
              <a:t>Её тот с детства до конца играет.</a:t>
            </a:r>
          </a:p>
          <a:p>
            <a:r>
              <a:rPr lang="ru-RU" sz="1400" dirty="0" smtClean="0"/>
              <a:t> </a:t>
            </a:r>
          </a:p>
          <a:p>
            <a:r>
              <a:rPr lang="ru-RU" sz="1400" dirty="0" smtClean="0"/>
              <a:t>«Хлебнул» я много горя и добра,</a:t>
            </a:r>
          </a:p>
          <a:p>
            <a:r>
              <a:rPr lang="ru-RU" sz="1400" dirty="0" smtClean="0"/>
              <a:t>Профессия была тому причиной</a:t>
            </a:r>
          </a:p>
          <a:p>
            <a:r>
              <a:rPr lang="ru-RU" sz="1400" dirty="0" smtClean="0"/>
              <a:t>На склоне лет задуматься пора,</a:t>
            </a:r>
          </a:p>
          <a:p>
            <a:r>
              <a:rPr lang="ru-RU" sz="1400" dirty="0" smtClean="0"/>
              <a:t>А все ль ты сделал, чтобы стать мужчиной!</a:t>
            </a:r>
          </a:p>
          <a:p>
            <a:r>
              <a:rPr lang="ru-RU" sz="1400" dirty="0" smtClean="0"/>
              <a:t> </a:t>
            </a:r>
          </a:p>
          <a:p>
            <a:r>
              <a:rPr lang="ru-RU" sz="1400" dirty="0" smtClean="0"/>
              <a:t>Пахал Нечерноземье будь здоров,</a:t>
            </a:r>
          </a:p>
          <a:p>
            <a:r>
              <a:rPr lang="ru-RU" sz="1400" dirty="0" smtClean="0"/>
              <a:t>Построил Храм, чтоб веру возродили</a:t>
            </a:r>
          </a:p>
          <a:p>
            <a:r>
              <a:rPr lang="ru-RU" sz="1400" dirty="0" smtClean="0"/>
              <a:t>Полжизни шел с девизом «Будь готов!»</a:t>
            </a:r>
          </a:p>
          <a:p>
            <a:r>
              <a:rPr lang="ru-RU" sz="1400" dirty="0" smtClean="0"/>
              <a:t>Очнулся, когда с внуком окрестили.</a:t>
            </a:r>
          </a:p>
          <a:p>
            <a:r>
              <a:rPr lang="ru-RU" sz="1400" dirty="0" smtClean="0"/>
              <a:t> </a:t>
            </a:r>
          </a:p>
          <a:p>
            <a:r>
              <a:rPr lang="ru-RU" sz="1400" dirty="0" smtClean="0"/>
              <a:t>Был некрещеным я средь пацанов</a:t>
            </a:r>
          </a:p>
          <a:p>
            <a:r>
              <a:rPr lang="ru-RU" sz="1400" dirty="0" smtClean="0"/>
              <a:t>Звон наковальни заменял мне Храм</a:t>
            </a:r>
          </a:p>
          <a:p>
            <a:r>
              <a:rPr lang="ru-RU" sz="1400" dirty="0" smtClean="0"/>
              <a:t>С отцом по жизни был идти готов</a:t>
            </a:r>
          </a:p>
          <a:p>
            <a:r>
              <a:rPr lang="ru-RU" sz="1400" dirty="0" smtClean="0"/>
              <a:t>Кузнец в деревне – Бог – и шли все к нам!</a:t>
            </a:r>
          </a:p>
          <a:p>
            <a:r>
              <a:rPr lang="ru-RU" sz="1400" dirty="0" smtClean="0"/>
              <a:t> </a:t>
            </a:r>
          </a:p>
          <a:p>
            <a:r>
              <a:rPr lang="ru-RU" sz="1400" dirty="0" smtClean="0"/>
              <a:t>С ним в первый класс шел гордо меж ребят</a:t>
            </a:r>
          </a:p>
          <a:p>
            <a:r>
              <a:rPr lang="ru-RU" sz="1400" dirty="0" smtClean="0"/>
              <a:t>Защитник Бреста, мне он дорог был</a:t>
            </a:r>
          </a:p>
          <a:p>
            <a:r>
              <a:rPr lang="ru-RU" sz="1400" dirty="0" smtClean="0"/>
              <a:t>Через полгода все пошло вразлад</a:t>
            </a:r>
          </a:p>
          <a:p>
            <a:r>
              <a:rPr lang="ru-RU" sz="1400" dirty="0" smtClean="0"/>
              <a:t>Отец в толпе народа «молча плыл»</a:t>
            </a:r>
          </a:p>
          <a:p>
            <a:r>
              <a:rPr lang="ru-RU" sz="1400" dirty="0" smtClean="0"/>
              <a:t> </a:t>
            </a:r>
          </a:p>
          <a:p>
            <a:r>
              <a:rPr lang="ru-RU" sz="1400" dirty="0" smtClean="0"/>
              <a:t>Звук меди резал сердце, как ножом,</a:t>
            </a:r>
          </a:p>
          <a:p>
            <a:r>
              <a:rPr lang="ru-RU" sz="1400" dirty="0" smtClean="0"/>
              <a:t>Его вживую слышал первый раз</a:t>
            </a:r>
          </a:p>
          <a:p>
            <a:r>
              <a:rPr lang="ru-RU" sz="1400" dirty="0" smtClean="0"/>
              <a:t>Звон наковальни улетел с отцом</a:t>
            </a:r>
          </a:p>
          <a:p>
            <a:r>
              <a:rPr lang="ru-RU" sz="1400" dirty="0" smtClean="0"/>
              <a:t>Моя судьба трубой отозвалась…</a:t>
            </a:r>
          </a:p>
          <a:p>
            <a:r>
              <a:rPr lang="ru-RU" sz="1400" dirty="0" smtClean="0"/>
              <a:t> </a:t>
            </a:r>
          </a:p>
          <a:p>
            <a:r>
              <a:rPr lang="ru-RU" sz="1400" dirty="0" smtClean="0"/>
              <a:t>Друзей с оркестром много схоронил</a:t>
            </a:r>
          </a:p>
          <a:p>
            <a:r>
              <a:rPr lang="ru-RU" sz="1400" dirty="0" smtClean="0"/>
              <a:t>В двенадцать лет играл и плакал враз</a:t>
            </a:r>
          </a:p>
          <a:p>
            <a:r>
              <a:rPr lang="ru-RU" sz="1400" dirty="0" smtClean="0"/>
              <a:t>На сцене жизнь свою я веселил,</a:t>
            </a:r>
          </a:p>
          <a:p>
            <a:r>
              <a:rPr lang="ru-RU" sz="1400" dirty="0" smtClean="0"/>
              <a:t>Она как «птица – тройка» пронеслась….</a:t>
            </a:r>
          </a:p>
          <a:p>
            <a:pPr algn="ctr"/>
            <a:endParaRPr lang="ru-RU" sz="800" dirty="0" smtClean="0"/>
          </a:p>
          <a:p>
            <a:pPr algn="ctr"/>
            <a:r>
              <a:rPr lang="ru-RU" sz="1400" dirty="0" smtClean="0"/>
              <a:t>30 января 2023 </a:t>
            </a:r>
            <a:r>
              <a:rPr lang="ru-RU" sz="1400" dirty="0" smtClean="0"/>
              <a:t>года</a:t>
            </a:r>
          </a:p>
          <a:p>
            <a:r>
              <a:rPr lang="ru-RU" sz="1400" dirty="0" smtClean="0"/>
              <a:t> </a:t>
            </a:r>
          </a:p>
          <a:p>
            <a:r>
              <a:rPr lang="ru-RU" sz="1400" dirty="0" smtClean="0"/>
              <a:t>             </a:t>
            </a:r>
          </a:p>
          <a:p>
            <a:r>
              <a:rPr lang="ru-RU" sz="1400" dirty="0" smtClean="0"/>
              <a:t> </a:t>
            </a:r>
          </a:p>
          <a:p>
            <a:pPr algn="ctr"/>
            <a:endParaRPr lang="ru-RU" sz="1400" dirty="0"/>
          </a:p>
        </p:txBody>
      </p:sp>
      <p:sp>
        <p:nvSpPr>
          <p:cNvPr id="1032" name="AutoShape 8" descr="Hero of the Soviet Union medal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175745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100000">
              <a:srgbClr val="FAE3B7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11" descr="https://im0-tub-ru.yandex.net/i?id=f6c7d95ab2c06703b0d987c2ec9e6b4b-sr&amp;n=13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836712" y="8713113"/>
            <a:ext cx="51845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Segoe Script" pitchFamily="34" charset="0"/>
                <a:ea typeface="Gungsuh" pitchFamily="18" charset="-127"/>
              </a:rPr>
              <a:t>Фомин Владимир Иванович</a:t>
            </a:r>
            <a:endParaRPr lang="ru-RU" sz="2000" b="1" dirty="0">
              <a:latin typeface="Segoe Script" pitchFamily="34" charset="0"/>
              <a:ea typeface="Gungsuh" pitchFamily="18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91265" y="0"/>
            <a:ext cx="56460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latin typeface="Monotype Corsiva" pitchFamily="66" charset="0"/>
              </a:rPr>
              <a:t>История Духовщинского района в лицах</a:t>
            </a:r>
            <a:endParaRPr lang="ru-RU" sz="2800" b="1" dirty="0">
              <a:latin typeface="Monotype Corsiva" pitchFamily="66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60649" y="467544"/>
            <a:ext cx="6278894" cy="94795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400" dirty="0" smtClean="0"/>
          </a:p>
          <a:p>
            <a:r>
              <a:rPr lang="ru-RU" sz="1400" dirty="0" smtClean="0"/>
              <a:t>После </a:t>
            </a:r>
            <a:r>
              <a:rPr lang="ru-RU" sz="1400" dirty="0" smtClean="0"/>
              <a:t>концертов ясно, - пир горой,</a:t>
            </a:r>
          </a:p>
          <a:p>
            <a:r>
              <a:rPr lang="ru-RU" sz="1400" dirty="0" smtClean="0"/>
              <a:t>Веселье, пляски, бильярд и карты.</a:t>
            </a:r>
          </a:p>
          <a:p>
            <a:r>
              <a:rPr lang="ru-RU" sz="1400" dirty="0" smtClean="0"/>
              <a:t>Наутро, с деревянной головой</a:t>
            </a:r>
          </a:p>
          <a:p>
            <a:r>
              <a:rPr lang="ru-RU" sz="1400" dirty="0" smtClean="0"/>
              <a:t>Шагаю в школу. Ждут друзья за партой!</a:t>
            </a:r>
          </a:p>
          <a:p>
            <a:r>
              <a:rPr lang="ru-RU" sz="1400" dirty="0" smtClean="0"/>
              <a:t> </a:t>
            </a:r>
          </a:p>
          <a:p>
            <a:r>
              <a:rPr lang="ru-RU" sz="1400" dirty="0" smtClean="0"/>
              <a:t>Я деревенский – голь и </a:t>
            </a:r>
            <a:r>
              <a:rPr lang="ru-RU" sz="1400" dirty="0" err="1" smtClean="0"/>
              <a:t>босота</a:t>
            </a:r>
            <a:r>
              <a:rPr lang="ru-RU" sz="1400" dirty="0" smtClean="0"/>
              <a:t>.</a:t>
            </a:r>
          </a:p>
          <a:p>
            <a:r>
              <a:rPr lang="ru-RU" sz="1400" dirty="0" smtClean="0"/>
              <a:t>Завидуйте, девчата и ребята</a:t>
            </a:r>
          </a:p>
          <a:p>
            <a:r>
              <a:rPr lang="ru-RU" sz="1400" dirty="0" smtClean="0"/>
              <a:t>В ансамбле песни – пляски, - красота.</a:t>
            </a:r>
          </a:p>
          <a:p>
            <a:r>
              <a:rPr lang="ru-RU" sz="1400" dirty="0" smtClean="0"/>
              <a:t>Мечта любого в армии солдата.</a:t>
            </a:r>
          </a:p>
          <a:p>
            <a:r>
              <a:rPr lang="ru-RU" sz="1400" dirty="0" smtClean="0"/>
              <a:t> </a:t>
            </a:r>
          </a:p>
          <a:p>
            <a:r>
              <a:rPr lang="ru-RU" sz="1400" dirty="0" smtClean="0"/>
              <a:t>Перед ансамблем месяц «за границей»</a:t>
            </a:r>
          </a:p>
          <a:p>
            <a:r>
              <a:rPr lang="ru-RU" sz="1400" dirty="0" smtClean="0"/>
              <a:t>В </a:t>
            </a:r>
            <a:r>
              <a:rPr lang="ru-RU" sz="1400" dirty="0" err="1" smtClean="0"/>
              <a:t>учебке</a:t>
            </a:r>
            <a:r>
              <a:rPr lang="ru-RU" sz="1400" dirty="0" smtClean="0"/>
              <a:t> </a:t>
            </a:r>
            <a:r>
              <a:rPr lang="ru-RU" sz="1400" dirty="0" err="1" smtClean="0"/>
              <a:t>в</a:t>
            </a:r>
            <a:r>
              <a:rPr lang="ru-RU" sz="1400" dirty="0" smtClean="0"/>
              <a:t> Белоруссии служил</a:t>
            </a:r>
          </a:p>
          <a:p>
            <a:r>
              <a:rPr lang="ru-RU" sz="1400" dirty="0" smtClean="0"/>
              <a:t>Подписку взяли 25-ть, и птицей</a:t>
            </a:r>
          </a:p>
          <a:p>
            <a:r>
              <a:rPr lang="ru-RU" sz="1400" dirty="0" smtClean="0"/>
              <a:t>Я пол Союза точно посетил.</a:t>
            </a:r>
          </a:p>
          <a:p>
            <a:r>
              <a:rPr lang="ru-RU" sz="1400" dirty="0" smtClean="0"/>
              <a:t> </a:t>
            </a:r>
          </a:p>
          <a:p>
            <a:r>
              <a:rPr lang="ru-RU" sz="1400" dirty="0" smtClean="0"/>
              <a:t>Прибалтику прошел пешком, ребята,</a:t>
            </a:r>
          </a:p>
          <a:p>
            <a:r>
              <a:rPr lang="ru-RU" sz="1400" dirty="0" smtClean="0"/>
              <a:t>Случалось под землею выступать,</a:t>
            </a:r>
          </a:p>
          <a:p>
            <a:r>
              <a:rPr lang="ru-RU" sz="1400" dirty="0" smtClean="0"/>
              <a:t>Ракетные войска в том виноваты</a:t>
            </a:r>
          </a:p>
          <a:p>
            <a:r>
              <a:rPr lang="ru-RU" sz="1400" dirty="0" smtClean="0"/>
              <a:t>Ну что же, солдат без песни, не солдат!</a:t>
            </a:r>
          </a:p>
          <a:p>
            <a:r>
              <a:rPr lang="ru-RU" sz="1400" dirty="0" smtClean="0"/>
              <a:t> </a:t>
            </a:r>
          </a:p>
          <a:p>
            <a:r>
              <a:rPr lang="ru-RU" sz="1400" dirty="0" smtClean="0"/>
              <a:t>Два года практики. Сотни концертов</a:t>
            </a:r>
          </a:p>
          <a:p>
            <a:r>
              <a:rPr lang="ru-RU" sz="1400" dirty="0" smtClean="0"/>
              <a:t>Щедрое в меру жилье -</a:t>
            </a:r>
          </a:p>
          <a:p>
            <a:r>
              <a:rPr lang="ru-RU" sz="1400" dirty="0" smtClean="0"/>
              <a:t>Долго не думал, не слушал советов</a:t>
            </a:r>
          </a:p>
          <a:p>
            <a:r>
              <a:rPr lang="ru-RU" sz="1400" dirty="0" smtClean="0"/>
              <a:t>Сцена – призванье мое.</a:t>
            </a:r>
          </a:p>
          <a:p>
            <a:r>
              <a:rPr lang="ru-RU" sz="1400" dirty="0" smtClean="0"/>
              <a:t> </a:t>
            </a:r>
          </a:p>
          <a:p>
            <a:r>
              <a:rPr lang="ru-RU" sz="1400" dirty="0" smtClean="0"/>
              <a:t>От строевых постепенно к народным:</a:t>
            </a:r>
          </a:p>
          <a:p>
            <a:r>
              <a:rPr lang="ru-RU" sz="1400" dirty="0" smtClean="0"/>
              <a:t>Поле, пшеница, жнивье</a:t>
            </a:r>
          </a:p>
          <a:p>
            <a:r>
              <a:rPr lang="ru-RU" sz="1400" dirty="0" smtClean="0"/>
              <a:t>Шел на эстраду привычно, свободно -</a:t>
            </a:r>
          </a:p>
          <a:p>
            <a:r>
              <a:rPr lang="ru-RU" sz="1400" dirty="0" smtClean="0"/>
              <a:t>Армия дала свое.</a:t>
            </a:r>
          </a:p>
          <a:p>
            <a:r>
              <a:rPr lang="ru-RU" sz="1400" dirty="0" smtClean="0"/>
              <a:t> </a:t>
            </a:r>
          </a:p>
          <a:p>
            <a:r>
              <a:rPr lang="ru-RU" sz="1400" dirty="0" smtClean="0"/>
              <a:t>Год после службы, как птица промчался,</a:t>
            </a:r>
          </a:p>
          <a:p>
            <a:r>
              <a:rPr lang="ru-RU" sz="1400" dirty="0" smtClean="0"/>
              <a:t>Клуб деревенский «блистал»,</a:t>
            </a:r>
          </a:p>
          <a:p>
            <a:r>
              <a:rPr lang="ru-RU" sz="1400" dirty="0" smtClean="0"/>
              <a:t>Сходу он в тройку районных вписался -</a:t>
            </a:r>
          </a:p>
          <a:p>
            <a:r>
              <a:rPr lang="ru-RU" sz="1400" dirty="0" smtClean="0"/>
              <a:t>Это был мой «пьедестал».</a:t>
            </a:r>
          </a:p>
          <a:p>
            <a:endParaRPr lang="ru-RU" sz="1400" dirty="0" smtClean="0"/>
          </a:p>
          <a:p>
            <a:endParaRPr lang="ru-RU" sz="1400" dirty="0" smtClean="0"/>
          </a:p>
          <a:p>
            <a:pPr algn="ctr"/>
            <a:endParaRPr lang="ru-RU" sz="800" dirty="0" smtClean="0"/>
          </a:p>
          <a:p>
            <a:pPr algn="ctr"/>
            <a:r>
              <a:rPr lang="ru-RU" sz="1400" dirty="0" smtClean="0"/>
              <a:t>30 января 2023 </a:t>
            </a:r>
            <a:r>
              <a:rPr lang="ru-RU" sz="1400" dirty="0" smtClean="0"/>
              <a:t>года</a:t>
            </a:r>
          </a:p>
          <a:p>
            <a:r>
              <a:rPr lang="ru-RU" sz="1400" dirty="0" smtClean="0"/>
              <a:t> </a:t>
            </a:r>
          </a:p>
          <a:p>
            <a:r>
              <a:rPr lang="ru-RU" sz="1400" dirty="0" smtClean="0"/>
              <a:t>             </a:t>
            </a:r>
          </a:p>
          <a:p>
            <a:r>
              <a:rPr lang="ru-RU" sz="1400" dirty="0" smtClean="0"/>
              <a:t> </a:t>
            </a:r>
          </a:p>
          <a:p>
            <a:pPr algn="ctr"/>
            <a:endParaRPr lang="ru-RU" sz="1400" dirty="0"/>
          </a:p>
        </p:txBody>
      </p:sp>
      <p:sp>
        <p:nvSpPr>
          <p:cNvPr id="1032" name="AutoShape 8" descr="Hero of the Soviet Union medal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175745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100000">
              <a:srgbClr val="FAE3B7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11" descr="https://im0-tub-ru.yandex.net/i?id=f6c7d95ab2c06703b0d987c2ec9e6b4b-sr&amp;n=13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836712" y="8713113"/>
            <a:ext cx="51845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Segoe Script" pitchFamily="34" charset="0"/>
                <a:ea typeface="Gungsuh" pitchFamily="18" charset="-127"/>
              </a:rPr>
              <a:t>Фомин Владимир Иванович</a:t>
            </a:r>
            <a:endParaRPr lang="ru-RU" sz="2000" b="1" dirty="0">
              <a:latin typeface="Segoe Script" pitchFamily="34" charset="0"/>
              <a:ea typeface="Gungsuh" pitchFamily="18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91265" y="0"/>
            <a:ext cx="56460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latin typeface="Monotype Corsiva" pitchFamily="66" charset="0"/>
              </a:rPr>
              <a:t>История Духовщинского района в лицах</a:t>
            </a:r>
            <a:endParaRPr lang="ru-RU" sz="2800" b="1" dirty="0">
              <a:latin typeface="Monotype Corsiva" pitchFamily="66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60649" y="467544"/>
            <a:ext cx="6278894" cy="94795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Мне предложили районную сцену.</a:t>
            </a:r>
          </a:p>
          <a:p>
            <a:r>
              <a:rPr lang="ru-RU" sz="1400" dirty="0" smtClean="0"/>
              <a:t>Все о чем мог лишь мечтать,</a:t>
            </a:r>
          </a:p>
          <a:p>
            <a:r>
              <a:rPr lang="ru-RU" sz="1400" dirty="0" smtClean="0"/>
              <a:t>Знал, что хомут непомерный надену -</a:t>
            </a:r>
          </a:p>
          <a:p>
            <a:r>
              <a:rPr lang="ru-RU" sz="1400" dirty="0" smtClean="0"/>
              <a:t>Жить на ней! Вечно страдать.</a:t>
            </a:r>
          </a:p>
          <a:p>
            <a:r>
              <a:rPr lang="ru-RU" sz="1400" dirty="0" smtClean="0"/>
              <a:t> </a:t>
            </a:r>
          </a:p>
          <a:p>
            <a:r>
              <a:rPr lang="ru-RU" sz="1400" dirty="0" smtClean="0"/>
              <a:t>Гордо «печатал» по сцене районной,</a:t>
            </a:r>
          </a:p>
          <a:p>
            <a:r>
              <a:rPr lang="ru-RU" sz="1400" dirty="0" smtClean="0"/>
              <a:t>«Крылья» росли за спиной,</a:t>
            </a:r>
          </a:p>
          <a:p>
            <a:r>
              <a:rPr lang="ru-RU" sz="1400" dirty="0" smtClean="0"/>
              <a:t>Видел, девчата смотрели влюблено -</a:t>
            </a:r>
          </a:p>
          <a:p>
            <a:r>
              <a:rPr lang="ru-RU" sz="1400" dirty="0" smtClean="0"/>
              <a:t>Стройный тогда, молодой…</a:t>
            </a:r>
          </a:p>
          <a:p>
            <a:r>
              <a:rPr lang="ru-RU" sz="1400" dirty="0" smtClean="0"/>
              <a:t> </a:t>
            </a:r>
          </a:p>
          <a:p>
            <a:r>
              <a:rPr lang="ru-RU" sz="1400" dirty="0" smtClean="0"/>
              <a:t>Не до любви было. Много работы -</a:t>
            </a:r>
          </a:p>
          <a:p>
            <a:r>
              <a:rPr lang="ru-RU" sz="1400" dirty="0" smtClean="0"/>
              <a:t>Карты, вино, бильярд,</a:t>
            </a:r>
          </a:p>
          <a:p>
            <a:r>
              <a:rPr lang="ru-RU" sz="1400" dirty="0" smtClean="0"/>
              <a:t>Много халтуры, рыбалка, охота -</a:t>
            </a:r>
          </a:p>
          <a:p>
            <a:r>
              <a:rPr lang="ru-RU" sz="1400" dirty="0" smtClean="0"/>
              <a:t>Каждый день чем-то богат.</a:t>
            </a:r>
          </a:p>
          <a:p>
            <a:r>
              <a:rPr lang="ru-RU" sz="1400" dirty="0" smtClean="0"/>
              <a:t> </a:t>
            </a:r>
          </a:p>
          <a:p>
            <a:r>
              <a:rPr lang="ru-RU" sz="1400" dirty="0" smtClean="0"/>
              <a:t>Посевная – мы в поле, уборка – мы там…</a:t>
            </a:r>
          </a:p>
          <a:p>
            <a:r>
              <a:rPr lang="ru-RU" sz="1400" dirty="0" smtClean="0"/>
              <a:t>По зиме, как доярка, на ферме.</a:t>
            </a:r>
          </a:p>
          <a:p>
            <a:r>
              <a:rPr lang="ru-RU" sz="1400" dirty="0" smtClean="0"/>
              <a:t>Приходилось нам петь по квартирам, домам -</a:t>
            </a:r>
          </a:p>
          <a:p>
            <a:r>
              <a:rPr lang="ru-RU" sz="1400" dirty="0" smtClean="0"/>
              <a:t>Доля наша такая, поверь мне.</a:t>
            </a:r>
          </a:p>
          <a:p>
            <a:r>
              <a:rPr lang="ru-RU" sz="1400" dirty="0" smtClean="0"/>
              <a:t> </a:t>
            </a:r>
          </a:p>
          <a:p>
            <a:r>
              <a:rPr lang="ru-RU" sz="1400" dirty="0" smtClean="0"/>
              <a:t>Нас встречали тепло, угощали везде.</a:t>
            </a:r>
          </a:p>
          <a:p>
            <a:r>
              <a:rPr lang="ru-RU" sz="1400" dirty="0" smtClean="0"/>
              <a:t>У девчат я служил зав разливом.</a:t>
            </a:r>
          </a:p>
          <a:p>
            <a:r>
              <a:rPr lang="ru-RU" sz="1400" dirty="0" smtClean="0"/>
              <a:t>Уставая порою, как конь в борозде,</a:t>
            </a:r>
          </a:p>
          <a:p>
            <a:r>
              <a:rPr lang="ru-RU" sz="1400" dirty="0" smtClean="0"/>
              <a:t>С песней жил беззаботно, красиво…</a:t>
            </a:r>
          </a:p>
          <a:p>
            <a:r>
              <a:rPr lang="ru-RU" sz="1400" dirty="0" smtClean="0"/>
              <a:t> </a:t>
            </a:r>
          </a:p>
          <a:p>
            <a:r>
              <a:rPr lang="ru-RU" sz="1400" dirty="0" smtClean="0"/>
              <a:t>И слез, и горя видеть довелось.</a:t>
            </a:r>
          </a:p>
          <a:p>
            <a:r>
              <a:rPr lang="ru-RU" sz="1400" dirty="0" smtClean="0"/>
              <a:t>Мы хоронили бедных и богатых</a:t>
            </a:r>
          </a:p>
          <a:p>
            <a:r>
              <a:rPr lang="ru-RU" sz="1400" dirty="0" smtClean="0"/>
              <a:t>И как у музыкантов повелось</a:t>
            </a:r>
          </a:p>
          <a:p>
            <a:r>
              <a:rPr lang="ru-RU" sz="1400" dirty="0" smtClean="0"/>
              <a:t>Нас деньги ослепили рановато.</a:t>
            </a:r>
          </a:p>
          <a:p>
            <a:endParaRPr lang="ru-RU" sz="1400" dirty="0" smtClean="0"/>
          </a:p>
          <a:p>
            <a:r>
              <a:rPr lang="ru-RU" sz="1400" dirty="0" smtClean="0"/>
              <a:t>С уроков отпускали хоронить</a:t>
            </a:r>
          </a:p>
          <a:p>
            <a:r>
              <a:rPr lang="ru-RU" sz="1400" dirty="0" smtClean="0"/>
              <a:t>Сейчас подумать страшно. А ведь было,</a:t>
            </a:r>
          </a:p>
          <a:p>
            <a:r>
              <a:rPr lang="ru-RU" sz="1400" dirty="0" smtClean="0"/>
              <a:t>Предметы успевали мы учить</a:t>
            </a:r>
          </a:p>
          <a:p>
            <a:r>
              <a:rPr lang="ru-RU" sz="1400" dirty="0" smtClean="0"/>
              <a:t>Поэтому лафа и проходила!</a:t>
            </a:r>
          </a:p>
          <a:p>
            <a:endParaRPr lang="ru-RU" sz="1400" dirty="0" smtClean="0"/>
          </a:p>
          <a:p>
            <a:r>
              <a:rPr lang="ru-RU" sz="1400" dirty="0" smtClean="0"/>
              <a:t> </a:t>
            </a:r>
          </a:p>
          <a:p>
            <a:endParaRPr lang="ru-RU" sz="1400" dirty="0" smtClean="0"/>
          </a:p>
          <a:p>
            <a:endParaRPr lang="ru-RU" sz="1400" dirty="0" smtClean="0"/>
          </a:p>
          <a:p>
            <a:pPr algn="ctr"/>
            <a:endParaRPr lang="ru-RU" sz="800" dirty="0" smtClean="0"/>
          </a:p>
          <a:p>
            <a:pPr algn="ctr"/>
            <a:r>
              <a:rPr lang="ru-RU" sz="1400" dirty="0" smtClean="0"/>
              <a:t>30 января 2023 </a:t>
            </a:r>
            <a:r>
              <a:rPr lang="ru-RU" sz="1400" dirty="0" smtClean="0"/>
              <a:t>года</a:t>
            </a:r>
          </a:p>
          <a:p>
            <a:r>
              <a:rPr lang="ru-RU" sz="1400" dirty="0" smtClean="0"/>
              <a:t> </a:t>
            </a:r>
          </a:p>
          <a:p>
            <a:r>
              <a:rPr lang="ru-RU" sz="1400" dirty="0" smtClean="0"/>
              <a:t>             </a:t>
            </a:r>
          </a:p>
          <a:p>
            <a:r>
              <a:rPr lang="ru-RU" sz="1400" dirty="0" smtClean="0"/>
              <a:t> </a:t>
            </a:r>
          </a:p>
          <a:p>
            <a:pPr algn="ctr"/>
            <a:endParaRPr lang="ru-RU" sz="1400" dirty="0"/>
          </a:p>
        </p:txBody>
      </p:sp>
      <p:sp>
        <p:nvSpPr>
          <p:cNvPr id="1032" name="AutoShape 8" descr="Hero of the Soviet Union medal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175745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100000">
              <a:srgbClr val="FAE3B7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11" descr="https://im0-tub-ru.yandex.net/i?id=f6c7d95ab2c06703b0d987c2ec9e6b4b-sr&amp;n=13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836712" y="8713113"/>
            <a:ext cx="51845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Segoe Script" pitchFamily="34" charset="0"/>
                <a:ea typeface="Gungsuh" pitchFamily="18" charset="-127"/>
              </a:rPr>
              <a:t>Фомин Владимир Иванович</a:t>
            </a:r>
            <a:endParaRPr lang="ru-RU" sz="2000" b="1" dirty="0">
              <a:latin typeface="Segoe Script" pitchFamily="34" charset="0"/>
              <a:ea typeface="Gungsuh" pitchFamily="18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91265" y="0"/>
            <a:ext cx="56460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latin typeface="Monotype Corsiva" pitchFamily="66" charset="0"/>
              </a:rPr>
              <a:t>История Духовщинского района в лицах</a:t>
            </a:r>
            <a:endParaRPr lang="ru-RU" sz="2800" b="1" dirty="0">
              <a:latin typeface="Monotype Corsiva" pitchFamily="66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60649" y="467544"/>
            <a:ext cx="6278894" cy="90486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 </a:t>
            </a:r>
          </a:p>
          <a:p>
            <a:r>
              <a:rPr lang="ru-RU" sz="1400" dirty="0" smtClean="0"/>
              <a:t>В то время духовой был просто класс!</a:t>
            </a:r>
          </a:p>
          <a:p>
            <a:r>
              <a:rPr lang="ru-RU" sz="1400" dirty="0" smtClean="0"/>
              <a:t>Парады, демонстрации, гулянки.</a:t>
            </a:r>
          </a:p>
          <a:p>
            <a:r>
              <a:rPr lang="ru-RU" sz="1400" dirty="0" smtClean="0"/>
              <a:t>Все выпускные в школе не без нас,</a:t>
            </a:r>
          </a:p>
          <a:p>
            <a:r>
              <a:rPr lang="ru-RU" sz="1400" dirty="0" smtClean="0"/>
              <a:t>А после, как обычно, в клубе пьянка.</a:t>
            </a:r>
          </a:p>
          <a:p>
            <a:r>
              <a:rPr lang="ru-RU" sz="1400" dirty="0" smtClean="0"/>
              <a:t> </a:t>
            </a:r>
          </a:p>
          <a:p>
            <a:r>
              <a:rPr lang="ru-RU" sz="1400" dirty="0" smtClean="0"/>
              <a:t>Кто не был в нашей шкуре, не поймет.</a:t>
            </a:r>
          </a:p>
          <a:p>
            <a:r>
              <a:rPr lang="ru-RU" sz="1400" dirty="0" smtClean="0"/>
              <a:t>На сцене все красивое, наверно,</a:t>
            </a:r>
          </a:p>
          <a:p>
            <a:r>
              <a:rPr lang="ru-RU" sz="1400" dirty="0" smtClean="0"/>
              <a:t>Но закулисная игра - увы не мед,</a:t>
            </a:r>
          </a:p>
          <a:p>
            <a:r>
              <a:rPr lang="ru-RU" sz="1400" dirty="0" smtClean="0"/>
              <a:t>Под «нож» идут семья, здоровье, нервы…</a:t>
            </a:r>
          </a:p>
          <a:p>
            <a:r>
              <a:rPr lang="ru-RU" sz="1400" dirty="0" smtClean="0"/>
              <a:t> </a:t>
            </a:r>
          </a:p>
          <a:p>
            <a:r>
              <a:rPr lang="ru-RU" sz="1400" dirty="0" smtClean="0"/>
              <a:t>Эх, если б раньше о соломке знать,</a:t>
            </a:r>
          </a:p>
          <a:p>
            <a:r>
              <a:rPr lang="ru-RU" sz="1400" dirty="0" smtClean="0"/>
              <a:t>То дров, наверно б, меньше наломал.</a:t>
            </a:r>
          </a:p>
          <a:p>
            <a:r>
              <a:rPr lang="ru-RU" sz="1400" dirty="0" smtClean="0"/>
              <a:t>В разведку с кем? Да с ним ни лечь, ни встать.</a:t>
            </a:r>
          </a:p>
          <a:p>
            <a:r>
              <a:rPr lang="ru-RU" sz="1400" dirty="0" smtClean="0"/>
              <a:t>Я просто жить средь бездарей устал.</a:t>
            </a:r>
          </a:p>
          <a:p>
            <a:endParaRPr lang="ru-RU" sz="1400" dirty="0" smtClean="0"/>
          </a:p>
          <a:p>
            <a:r>
              <a:rPr lang="ru-RU" sz="1400" dirty="0" smtClean="0"/>
              <a:t> </a:t>
            </a:r>
          </a:p>
          <a:p>
            <a:endParaRPr lang="ru-RU" sz="1400" dirty="0" smtClean="0"/>
          </a:p>
          <a:p>
            <a:endParaRPr lang="ru-RU" sz="1400" dirty="0" smtClean="0"/>
          </a:p>
          <a:p>
            <a:endParaRPr lang="ru-RU" sz="1400" dirty="0" smtClean="0"/>
          </a:p>
          <a:p>
            <a:endParaRPr lang="ru-RU" sz="1400" dirty="0" smtClean="0"/>
          </a:p>
          <a:p>
            <a:endParaRPr lang="ru-RU" sz="1400" dirty="0" smtClean="0"/>
          </a:p>
          <a:p>
            <a:endParaRPr lang="ru-RU" sz="1400" dirty="0" smtClean="0"/>
          </a:p>
          <a:p>
            <a:endParaRPr lang="ru-RU" sz="1400" dirty="0" smtClean="0"/>
          </a:p>
          <a:p>
            <a:endParaRPr lang="ru-RU" sz="1400" dirty="0" smtClean="0"/>
          </a:p>
          <a:p>
            <a:endParaRPr lang="ru-RU" sz="1400" dirty="0" smtClean="0"/>
          </a:p>
          <a:p>
            <a:endParaRPr lang="ru-RU" sz="1400" dirty="0" smtClean="0"/>
          </a:p>
          <a:p>
            <a:endParaRPr lang="ru-RU" sz="1400" dirty="0" smtClean="0"/>
          </a:p>
          <a:p>
            <a:endParaRPr lang="ru-RU" sz="1400" dirty="0" smtClean="0"/>
          </a:p>
          <a:p>
            <a:endParaRPr lang="ru-RU" sz="1400" dirty="0" smtClean="0"/>
          </a:p>
          <a:p>
            <a:endParaRPr lang="ru-RU" sz="1400" dirty="0" smtClean="0"/>
          </a:p>
          <a:p>
            <a:endParaRPr lang="ru-RU" sz="1400" dirty="0" smtClean="0"/>
          </a:p>
          <a:p>
            <a:endParaRPr lang="ru-RU" sz="1400" dirty="0" smtClean="0"/>
          </a:p>
          <a:p>
            <a:endParaRPr lang="ru-RU" sz="1400" dirty="0" smtClean="0"/>
          </a:p>
          <a:p>
            <a:endParaRPr lang="ru-RU" sz="1400" dirty="0" smtClean="0"/>
          </a:p>
          <a:p>
            <a:endParaRPr lang="ru-RU" sz="1400" dirty="0" smtClean="0"/>
          </a:p>
          <a:p>
            <a:pPr algn="ctr"/>
            <a:endParaRPr lang="ru-RU" sz="800" dirty="0" smtClean="0"/>
          </a:p>
          <a:p>
            <a:pPr algn="ctr"/>
            <a:r>
              <a:rPr lang="ru-RU" sz="1400" dirty="0" smtClean="0"/>
              <a:t>30 января 2023 </a:t>
            </a:r>
            <a:r>
              <a:rPr lang="ru-RU" sz="1400" dirty="0" smtClean="0"/>
              <a:t>года</a:t>
            </a:r>
          </a:p>
          <a:p>
            <a:r>
              <a:rPr lang="ru-RU" sz="1400" dirty="0" smtClean="0"/>
              <a:t> </a:t>
            </a:r>
          </a:p>
          <a:p>
            <a:r>
              <a:rPr lang="ru-RU" sz="1400" dirty="0" smtClean="0"/>
              <a:t>             </a:t>
            </a:r>
          </a:p>
          <a:p>
            <a:r>
              <a:rPr lang="ru-RU" sz="1400" dirty="0" smtClean="0"/>
              <a:t> </a:t>
            </a:r>
          </a:p>
          <a:p>
            <a:pPr algn="ctr"/>
            <a:endParaRPr lang="ru-RU" sz="1400" dirty="0"/>
          </a:p>
        </p:txBody>
      </p:sp>
      <p:sp>
        <p:nvSpPr>
          <p:cNvPr id="1032" name="AutoShape 8" descr="Hero of the Soviet Union medal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175745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1470</TotalTime>
  <Words>107</Words>
  <Application>Microsoft Office PowerPoint</Application>
  <PresentationFormat>Экран (4:3)</PresentationFormat>
  <Paragraphs>175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Аспект</vt:lpstr>
      <vt:lpstr>Слайд 1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Духовщина</cp:lastModifiedBy>
  <cp:revision>167</cp:revision>
  <dcterms:created xsi:type="dcterms:W3CDTF">2020-02-06T13:57:22Z</dcterms:created>
  <dcterms:modified xsi:type="dcterms:W3CDTF">2023-03-20T09:14:47Z</dcterms:modified>
</cp:coreProperties>
</file>