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  <p:sldId id="257" r:id="rId3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222" y="-5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>
                <a:latin typeface="Segoe Script" pitchFamily="34" charset="0"/>
                <a:ea typeface="Gungsuh" pitchFamily="18" charset="-127"/>
              </a:rPr>
              <a:t>Евсеенкова</a:t>
            </a:r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 Зинаида Васильевна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9" y="467544"/>
            <a:ext cx="6278894" cy="8494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b="1" dirty="0" smtClean="0"/>
              <a:t>ЕВСЕЕНКОВА ЗИНАИДА ВАСИЛЬЕВНА </a:t>
            </a:r>
            <a:r>
              <a:rPr lang="ru-RU" sz="1400" dirty="0" smtClean="0"/>
              <a:t>родилась </a:t>
            </a:r>
            <a:r>
              <a:rPr lang="ru-RU" sz="1400" dirty="0" smtClean="0"/>
              <a:t>01.08.1939 </a:t>
            </a:r>
            <a:r>
              <a:rPr lang="ru-RU" sz="1400" dirty="0" smtClean="0"/>
              <a:t>г. </a:t>
            </a:r>
            <a:r>
              <a:rPr lang="ru-RU" sz="1400" dirty="0" smtClean="0"/>
              <a:t>в </a:t>
            </a:r>
            <a:r>
              <a:rPr lang="ru-RU" sz="1400" dirty="0" smtClean="0"/>
              <a:t>пос. Невская </a:t>
            </a:r>
            <a:r>
              <a:rPr lang="ru-RU" sz="1400" dirty="0" smtClean="0"/>
              <a:t>Дубровка Ленинградской области, в большой дружной семье. Отец и </a:t>
            </a:r>
            <a:r>
              <a:rPr lang="ru-RU" sz="1400" dirty="0" smtClean="0"/>
              <a:t>мать </a:t>
            </a:r>
            <a:r>
              <a:rPr lang="ru-RU" sz="1400" dirty="0" err="1" smtClean="0"/>
              <a:t>Соколенко</a:t>
            </a:r>
            <a:r>
              <a:rPr lang="ru-RU" sz="1400" dirty="0" smtClean="0"/>
              <a:t> </a:t>
            </a:r>
            <a:r>
              <a:rPr lang="ru-RU" sz="1400" dirty="0" smtClean="0"/>
              <a:t>Василий Федосеевич и Тамара Никифоровна работали на </a:t>
            </a:r>
            <a:r>
              <a:rPr lang="ru-RU" sz="1400" dirty="0" smtClean="0"/>
              <a:t>целлюлозно-бумажном </a:t>
            </a:r>
            <a:r>
              <a:rPr lang="ru-RU" sz="1400" dirty="0" smtClean="0"/>
              <a:t>комбинате. Бабушка Горемыкина </a:t>
            </a:r>
            <a:r>
              <a:rPr lang="ru-RU" sz="1400" dirty="0" err="1" smtClean="0"/>
              <a:t>Фекла</a:t>
            </a:r>
            <a:r>
              <a:rPr lang="ru-RU" sz="1400" dirty="0" smtClean="0"/>
              <a:t> Федоровна помогала в воспитании троих детей: Юрия, Алисы и Зинаиды.</a:t>
            </a:r>
          </a:p>
          <a:p>
            <a:pPr indent="355600" algn="just"/>
            <a:r>
              <a:rPr lang="ru-RU" sz="1400" dirty="0" smtClean="0"/>
              <a:t>В </a:t>
            </a:r>
            <a:r>
              <a:rPr lang="ru-RU" sz="1400" dirty="0" smtClean="0"/>
              <a:t>1941 </a:t>
            </a:r>
            <a:r>
              <a:rPr lang="ru-RU" sz="1400" dirty="0" smtClean="0"/>
              <a:t>г. </a:t>
            </a:r>
            <a:r>
              <a:rPr lang="ru-RU" sz="1400" dirty="0" smtClean="0"/>
              <a:t>отец ушел на фронт, говорил, что война будет недолгой и обещал быстро вернуться. Семья никуда не уехала. Начались бомбежки, разбомбили дом, пришлось переселиться в землянку. Во время бомбежки собирались всей семьей, решили, что если умирать так всем вместе. Было очень страшно. 8 сентября 1941 </a:t>
            </a:r>
            <a:r>
              <a:rPr lang="ru-RU" sz="1400" dirty="0" smtClean="0"/>
              <a:t>г. </a:t>
            </a:r>
            <a:r>
              <a:rPr lang="ru-RU" sz="1400" dirty="0" smtClean="0"/>
              <a:t>всех жителей срочно вывезли в г</a:t>
            </a:r>
            <a:r>
              <a:rPr lang="ru-RU" sz="1400" dirty="0" smtClean="0"/>
              <a:t>. Всеволожск</a:t>
            </a:r>
            <a:r>
              <a:rPr lang="ru-RU" sz="1400" dirty="0" smtClean="0"/>
              <a:t>. Поселили в маленький домик, жили на кухне, трое детей и мама с бабушкой. Дети спали на поленнице дров, а мама и бабушка на небольшом топчане</a:t>
            </a:r>
            <a:r>
              <a:rPr lang="ru-RU" sz="1400" dirty="0" smtClean="0"/>
              <a:t>. Немцы </a:t>
            </a:r>
            <a:r>
              <a:rPr lang="ru-RU" sz="1400" dirty="0" smtClean="0"/>
              <a:t>разбомбили город. Всех жителей г</a:t>
            </a:r>
            <a:r>
              <a:rPr lang="ru-RU" sz="1400" dirty="0" smtClean="0"/>
              <a:t>. Всеволожск  </a:t>
            </a:r>
            <a:r>
              <a:rPr lang="ru-RU" sz="1400" dirty="0" smtClean="0"/>
              <a:t>эвакуировали в п. </a:t>
            </a:r>
            <a:r>
              <a:rPr lang="ru-RU" sz="1400" dirty="0" err="1" smtClean="0"/>
              <a:t>Бернградовка</a:t>
            </a:r>
            <a:r>
              <a:rPr lang="ru-RU" sz="1400" dirty="0" smtClean="0"/>
              <a:t> Всеволожского района, где и прожили всю </a:t>
            </a:r>
            <a:r>
              <a:rPr lang="ru-RU" sz="1400" dirty="0" smtClean="0"/>
              <a:t>блокаду. Очень </a:t>
            </a:r>
            <a:r>
              <a:rPr lang="ru-RU" sz="1400" dirty="0" smtClean="0"/>
              <a:t>тяжело было в зиму 1941-1942 гг.  Не было света, тепла, есть было нечего. Единственной надеждой на завтрашний день был паек. Буханка хлеба, которую сначала выдавали на семью, постепенно превратилась в 125-ти граммовый кусочек – именно такой была минимальная норма выдачи хлеба  для жителей блокадного Ленинграда. Хлеб резали на маленькие кубики, клали в жестяную банку и сосали эти маленькие кубики. Очень многие умирали от голода.</a:t>
            </a:r>
          </a:p>
          <a:p>
            <a:pPr indent="355600" algn="just"/>
            <a:r>
              <a:rPr lang="ru-RU" sz="1400" dirty="0" smtClean="0"/>
              <a:t>В блокадном Ленинграде от истощения умер пекарь Даниил Иванович </a:t>
            </a:r>
            <a:r>
              <a:rPr lang="ru-RU" sz="1400" dirty="0" err="1" smtClean="0"/>
              <a:t>Кютинен</a:t>
            </a:r>
            <a:r>
              <a:rPr lang="ru-RU" sz="1400" dirty="0" smtClean="0"/>
              <a:t> (</a:t>
            </a:r>
            <a:r>
              <a:rPr lang="ru-RU" sz="1400" dirty="0" smtClean="0"/>
              <a:t>1883-03.02.1942 г.). Умер, </a:t>
            </a:r>
            <a:r>
              <a:rPr lang="ru-RU" sz="1400" dirty="0" smtClean="0"/>
              <a:t>но не съел ни грамма выпекаемого хлеба.  Трупы лежали везде: на улице, на лестничных площадках. В 1942 </a:t>
            </a:r>
            <a:r>
              <a:rPr lang="ru-RU" sz="1400" dirty="0" smtClean="0"/>
              <a:t>г. </a:t>
            </a:r>
            <a:r>
              <a:rPr lang="ru-RU" sz="1400" dirty="0" smtClean="0"/>
              <a:t>от голода умер брат Юра. Мама ходила на работу в Всеволожск пешком, иногда приносила кусочки конины от павших лошадей, которые лежали на дороге. </a:t>
            </a:r>
            <a:r>
              <a:rPr lang="ru-RU" sz="1400" dirty="0" smtClean="0"/>
              <a:t>Но, </a:t>
            </a:r>
            <a:r>
              <a:rPr lang="ru-RU" sz="1400" dirty="0" smtClean="0"/>
              <a:t>не смотря на </a:t>
            </a:r>
            <a:r>
              <a:rPr lang="ru-RU" sz="1400" dirty="0" smtClean="0"/>
              <a:t>то, что </a:t>
            </a:r>
            <a:r>
              <a:rPr lang="ru-RU" sz="1400" dirty="0" smtClean="0"/>
              <a:t>что город находился в жесточайших условиях блокады, промышленность работала и продолжала снабжать необходимым вооружением и снаряжением войска Ленинградского фронта. </a:t>
            </a:r>
            <a:endParaRPr lang="ru-RU" sz="1400" dirty="0" smtClean="0"/>
          </a:p>
          <a:p>
            <a:pPr indent="355600" algn="just"/>
            <a:r>
              <a:rPr lang="ru-RU" sz="1400" dirty="0" smtClean="0"/>
              <a:t>Цель блокады немецкими войсками была сломить дух защитников города, овладеть им, а затем уничтожить. Ленинград называли «мертвым городом». Немцы говорили: «Мы не берем его пока, потому что боимся  трупной эпидемии.</a:t>
            </a:r>
            <a:endParaRPr lang="ru-RU" sz="1400" dirty="0" smtClean="0"/>
          </a:p>
          <a:p>
            <a:pPr algn="ctr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>
                <a:latin typeface="Segoe Script" pitchFamily="34" charset="0"/>
                <a:ea typeface="Gungsuh" pitchFamily="18" charset="-127"/>
              </a:rPr>
              <a:t>Евсеенкова</a:t>
            </a:r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 Зинаида Васильевна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9" y="467544"/>
            <a:ext cx="6278894" cy="8494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dirty="0" smtClean="0"/>
              <a:t>Мы </a:t>
            </a:r>
            <a:r>
              <a:rPr lang="ru-RU" sz="1400" dirty="0" smtClean="0"/>
              <a:t>сотрем этот город с лица земли». Но город жил и верил в победу. В ответ на слова фашистов на стадионе «Динамо» состоялся футбольный матч». А какую веру в людей вселила седьмая симфония Шостаковича, посвященная Ленинграду.</a:t>
            </a:r>
          </a:p>
          <a:p>
            <a:pPr indent="355600" algn="just"/>
            <a:r>
              <a:rPr lang="ru-RU" sz="1400" dirty="0" smtClean="0"/>
              <a:t>872 </a:t>
            </a:r>
            <a:r>
              <a:rPr lang="ru-RU" sz="1400" dirty="0" smtClean="0"/>
              <a:t>дня длилась блокада Ленинграда. 1500 000 было вывезено  людей из Ленинграда. 700 000 погибло от голода и лишений за время блокады</a:t>
            </a:r>
            <a:r>
              <a:rPr lang="ru-RU" sz="1400" dirty="0" smtClean="0"/>
              <a:t>. 27 января 1944 г. – день снятия </a:t>
            </a:r>
            <a:r>
              <a:rPr lang="ru-RU" sz="1400" dirty="0" smtClean="0"/>
              <a:t>блокады ЛЕНИНГРАДА.</a:t>
            </a:r>
          </a:p>
          <a:p>
            <a:pPr indent="355600" algn="just"/>
            <a:r>
              <a:rPr lang="ru-RU" sz="1400" dirty="0" smtClean="0"/>
              <a:t>После </a:t>
            </a:r>
            <a:r>
              <a:rPr lang="ru-RU" sz="1400" dirty="0" smtClean="0"/>
              <a:t>окончания войны отец два года работал и жил в Берлине, потом в Таджикистане</a:t>
            </a:r>
            <a:r>
              <a:rPr lang="ru-RU" sz="1400" dirty="0" smtClean="0"/>
              <a:t>, а </a:t>
            </a:r>
            <a:r>
              <a:rPr lang="ru-RU" sz="1400" dirty="0" smtClean="0"/>
              <a:t>через год переехал в Узбекистан</a:t>
            </a:r>
            <a:r>
              <a:rPr lang="ru-RU" sz="1400" dirty="0" smtClean="0"/>
              <a:t>. Зинаида </a:t>
            </a:r>
            <a:r>
              <a:rPr lang="ru-RU" sz="1400" dirty="0" smtClean="0"/>
              <a:t>Васильевна окончила школу и уехала к отцу в Узбекистан. В 1956-1959 </a:t>
            </a:r>
            <a:r>
              <a:rPr lang="ru-RU" sz="1400" dirty="0" smtClean="0"/>
              <a:t>гг. </a:t>
            </a:r>
            <a:r>
              <a:rPr lang="ru-RU" sz="1400" dirty="0" smtClean="0"/>
              <a:t>училась в индустриальном техникуме г</a:t>
            </a:r>
            <a:r>
              <a:rPr lang="ru-RU" sz="1400" dirty="0" smtClean="0"/>
              <a:t>. </a:t>
            </a:r>
            <a:r>
              <a:rPr lang="ru-RU" sz="1400" dirty="0" err="1" smtClean="0"/>
              <a:t>Черчине</a:t>
            </a:r>
            <a:r>
              <a:rPr lang="ru-RU" sz="1400" dirty="0" smtClean="0"/>
              <a:t>, по специальности </a:t>
            </a:r>
            <a:r>
              <a:rPr lang="ru-RU" sz="1400" dirty="0" smtClean="0"/>
              <a:t>техник-гидростроитель. </a:t>
            </a:r>
            <a:r>
              <a:rPr lang="ru-RU" sz="1400" dirty="0" smtClean="0"/>
              <a:t>В 1966 </a:t>
            </a:r>
            <a:r>
              <a:rPr lang="ru-RU" sz="1400" dirty="0" smtClean="0"/>
              <a:t>г. заканчивает Ташкентский политехнический институт </a:t>
            </a:r>
            <a:r>
              <a:rPr lang="ru-RU" sz="1400" dirty="0" smtClean="0"/>
              <a:t>по </a:t>
            </a:r>
            <a:r>
              <a:rPr lang="ru-RU" sz="1400" dirty="0" err="1" smtClean="0"/>
              <a:t>специаль-ности</a:t>
            </a:r>
            <a:r>
              <a:rPr lang="ru-RU" sz="1400" dirty="0" smtClean="0"/>
              <a:t> инженер промышленно-гражданского </a:t>
            </a:r>
            <a:r>
              <a:rPr lang="ru-RU" sz="1400" dirty="0" smtClean="0"/>
              <a:t>строительства.</a:t>
            </a:r>
          </a:p>
          <a:p>
            <a:pPr indent="355600" algn="just"/>
            <a:r>
              <a:rPr lang="ru-RU" sz="1400" dirty="0" smtClean="0"/>
              <a:t>Трудовая </a:t>
            </a:r>
            <a:r>
              <a:rPr lang="ru-RU" sz="1400" dirty="0" smtClean="0"/>
              <a:t>деятельность Зинаиды Васильевна началась в 1960 </a:t>
            </a:r>
            <a:r>
              <a:rPr lang="ru-RU" sz="1400" dirty="0" smtClean="0"/>
              <a:t>г. </a:t>
            </a:r>
            <a:r>
              <a:rPr lang="ru-RU" sz="1400" dirty="0" smtClean="0"/>
              <a:t>на режимном закрытом предприятии по добыче урана, на котором она отработала 41 год, начиная с </a:t>
            </a:r>
            <a:r>
              <a:rPr lang="ru-RU" sz="1400" dirty="0" smtClean="0"/>
              <a:t>техника-гидростроителя </a:t>
            </a:r>
            <a:r>
              <a:rPr lang="ru-RU" sz="1400" dirty="0" smtClean="0"/>
              <a:t>и закончила начальником отделом труда и заработной платы. За достигнутые  высокие производственные показатели награждалась грамотами, ценными подарками, премиями, несколько раз заносилась на Доску Почета. За доблестный безупречный труд награждена в 1991 </a:t>
            </a:r>
            <a:r>
              <a:rPr lang="ru-RU" sz="1400" dirty="0" smtClean="0"/>
              <a:t>г. </a:t>
            </a:r>
            <a:r>
              <a:rPr lang="ru-RU" sz="1400" dirty="0" smtClean="0"/>
              <a:t>медалью </a:t>
            </a:r>
            <a:r>
              <a:rPr lang="ru-RU" sz="1400" dirty="0" smtClean="0"/>
              <a:t>«Ветеран </a:t>
            </a:r>
            <a:r>
              <a:rPr lang="ru-RU" sz="1400" dirty="0" smtClean="0"/>
              <a:t>труда». В 1960 </a:t>
            </a:r>
            <a:r>
              <a:rPr lang="ru-RU" sz="1400" dirty="0" smtClean="0"/>
              <a:t>г. </a:t>
            </a:r>
            <a:r>
              <a:rPr lang="ru-RU" sz="1400" dirty="0" smtClean="0"/>
              <a:t>вышла замуж за </a:t>
            </a:r>
            <a:r>
              <a:rPr lang="ru-RU" sz="1400" dirty="0" err="1" smtClean="0"/>
              <a:t>Евсеенкова</a:t>
            </a:r>
            <a:r>
              <a:rPr lang="ru-RU" sz="1400" dirty="0" smtClean="0"/>
              <a:t> Анатолия </a:t>
            </a:r>
            <a:r>
              <a:rPr lang="ru-RU" sz="1400" dirty="0" smtClean="0"/>
              <a:t>Ивановича, </a:t>
            </a:r>
            <a:r>
              <a:rPr lang="ru-RU" sz="1400" dirty="0" smtClean="0"/>
              <a:t>с которым прожила 56 лет счастливой жизни. В этом браке  были рождены дочь Татьяна и сын Константин.</a:t>
            </a:r>
          </a:p>
          <a:p>
            <a:pPr indent="355600" algn="just"/>
            <a:r>
              <a:rPr lang="ru-RU" sz="1400" dirty="0" smtClean="0"/>
              <a:t>В </a:t>
            </a:r>
            <a:r>
              <a:rPr lang="ru-RU" sz="1400" dirty="0" smtClean="0"/>
              <a:t>2000 </a:t>
            </a:r>
            <a:r>
              <a:rPr lang="ru-RU" sz="1400" dirty="0" smtClean="0"/>
              <a:t>г. </a:t>
            </a:r>
            <a:r>
              <a:rPr lang="ru-RU" sz="1400" dirty="0" smtClean="0"/>
              <a:t>в связи со сложившейся обстановкой в стране в возрасте 65 лет пришлось уехать. Семья переехала в </a:t>
            </a:r>
            <a:r>
              <a:rPr lang="ru-RU" sz="1400" dirty="0" smtClean="0"/>
              <a:t>пос. </a:t>
            </a:r>
            <a:r>
              <a:rPr lang="ru-RU" sz="1400" dirty="0" smtClean="0"/>
              <a:t>Озерный. Но и сегодня Зинаида Васильевна ведет активный образ жизни. Является членом первичной ветеранской организации, членом Клуба золотого возраста, ведет патриотическую работу среди молодежи поселка</a:t>
            </a:r>
            <a:r>
              <a:rPr lang="ru-RU" sz="1400" dirty="0" smtClean="0"/>
              <a:t>. Нелегкая </a:t>
            </a:r>
            <a:r>
              <a:rPr lang="ru-RU" sz="1400" dirty="0" smtClean="0"/>
              <a:t>доля выпала на судьбу Зинаиды Васильевны, голод и холод, жизнь без крова в блокадном Ленинграде. В возрасте 36 лет утонула дочь. Вырастила внучку, а сейчас воспитывает правнука Макара. </a:t>
            </a:r>
          </a:p>
          <a:p>
            <a:pPr indent="355600" algn="just"/>
            <a:r>
              <a:rPr lang="ru-RU" sz="1400" dirty="0" smtClean="0"/>
              <a:t>  Зинаида Васильевна  благодарна судьбе за то, что на ее жизненном пути встречались честные порядочные люди. Зинаиду Васильевну знают и уважают жители </a:t>
            </a:r>
            <a:r>
              <a:rPr lang="ru-RU" sz="1400" dirty="0" smtClean="0"/>
              <a:t>пос. </a:t>
            </a:r>
            <a:r>
              <a:rPr lang="ru-RU" sz="1400" dirty="0" smtClean="0"/>
              <a:t>Озерный.</a:t>
            </a:r>
            <a:r>
              <a:rPr lang="ru-RU" sz="1400" dirty="0" smtClean="0"/>
              <a:t> </a:t>
            </a:r>
          </a:p>
          <a:p>
            <a:pPr algn="ctr"/>
            <a:r>
              <a:rPr lang="ru-RU" sz="1400" dirty="0" smtClean="0"/>
              <a:t>28 марта 2022 </a:t>
            </a:r>
            <a:r>
              <a:rPr lang="ru-RU" sz="1400" dirty="0" smtClean="0"/>
              <a:t>года</a:t>
            </a:r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1447</TotalTime>
  <Words>457</Words>
  <Application>Microsoft Office PowerPoint</Application>
  <PresentationFormat>Экран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Аспект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162</cp:revision>
  <dcterms:created xsi:type="dcterms:W3CDTF">2020-02-06T13:57:22Z</dcterms:created>
  <dcterms:modified xsi:type="dcterms:W3CDTF">2023-03-20T07:01:54Z</dcterms:modified>
</cp:coreProperties>
</file>