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174" y="-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Даниловы Виталий Иванович и Тамара 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П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авловна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Семью </a:t>
            </a:r>
            <a:r>
              <a:rPr lang="ru-RU" sz="1400" b="1" dirty="0" smtClean="0"/>
              <a:t>Даниловых Виталия Ивановича и Тамары Павловны </a:t>
            </a:r>
            <a:r>
              <a:rPr lang="ru-RU" sz="1400" dirty="0" smtClean="0"/>
              <a:t>знают многие в районе. Если бы попросили охарактеризовать эту семью одним словом, то их можно назвать </a:t>
            </a:r>
            <a:r>
              <a:rPr lang="ru-RU" sz="1400" dirty="0" smtClean="0"/>
              <a:t>«ОДЕРЖИМЫЕ</a:t>
            </a:r>
            <a:r>
              <a:rPr lang="ru-RU" sz="1400" dirty="0" smtClean="0"/>
              <a:t>». Одержимые в любви к своей малой родине и великой России, одержимые в преданности к земле и делу, которому они посвятили всю свою жизнь.</a:t>
            </a:r>
          </a:p>
          <a:p>
            <a:pPr indent="355600" algn="just"/>
            <a:r>
              <a:rPr lang="ru-RU" sz="1400" dirty="0" smtClean="0"/>
              <a:t>Виталий Иванович и Тамара Павловна родились в сельской местности. Он родом из </a:t>
            </a:r>
            <a:r>
              <a:rPr lang="ru-RU" sz="1400" dirty="0" err="1" smtClean="0"/>
              <a:t>Велижского</a:t>
            </a:r>
            <a:r>
              <a:rPr lang="ru-RU" sz="1400" dirty="0" smtClean="0"/>
              <a:t> района, она – местная, </a:t>
            </a:r>
            <a:r>
              <a:rPr lang="ru-RU" sz="1400" dirty="0" err="1" smtClean="0"/>
              <a:t>духовщинская</a:t>
            </a:r>
            <a:r>
              <a:rPr lang="ru-RU" sz="1400" dirty="0" smtClean="0"/>
              <a:t>. Судьба свела их в Велиже, куда Тамара Павловна – молодой агроном была направлена после окончания сельскохозяйственного техникума. Встретились, поженились, и глава семьи отправился служить в армию. После службы семья переехала на родину Тамары в Духовщинский район совхоз «</a:t>
            </a:r>
            <a:r>
              <a:rPr lang="ru-RU" sz="1400" dirty="0" err="1" smtClean="0"/>
              <a:t>Шиловичский</a:t>
            </a:r>
            <a:r>
              <a:rPr lang="ru-RU" sz="1400" dirty="0" smtClean="0"/>
              <a:t>».</a:t>
            </a:r>
          </a:p>
          <a:p>
            <a:pPr indent="355600" algn="just"/>
            <a:r>
              <a:rPr lang="ru-RU" sz="1400" dirty="0" smtClean="0"/>
              <a:t>Когда в лихие 90-е стало разваливаться село, исчезали с карты совхозы и колхозы, селяне с непониманием и растерянностью думали «а как дальше жить» потому, что другого они не умели, кроме как доить, сеять, пахать…</a:t>
            </a:r>
          </a:p>
          <a:p>
            <a:pPr indent="355600" algn="just"/>
            <a:r>
              <a:rPr lang="ru-RU" sz="1400" dirty="0" smtClean="0"/>
              <a:t>Семья Даниловых приняла для себя судьбоносное решение стать фермерами</a:t>
            </a:r>
            <a:r>
              <a:rPr lang="ru-RU" sz="1400" dirty="0" smtClean="0"/>
              <a:t>. Собственное </a:t>
            </a:r>
            <a:r>
              <a:rPr lang="ru-RU" sz="1400" dirty="0" smtClean="0"/>
              <a:t>хозяйство стали строить на своей земле. 73 </a:t>
            </a:r>
            <a:r>
              <a:rPr lang="ru-RU" sz="1400" dirty="0" smtClean="0"/>
              <a:t>га </a:t>
            </a:r>
            <a:r>
              <a:rPr lang="ru-RU" sz="1400" dirty="0" smtClean="0"/>
              <a:t>земли Виталию Ивановичу и Тамаре Павловне выделили в районе бывшей деревни </a:t>
            </a:r>
            <a:r>
              <a:rPr lang="ru-RU" sz="1400" dirty="0" err="1" smtClean="0"/>
              <a:t>Уссохи</a:t>
            </a:r>
            <a:r>
              <a:rPr lang="ru-RU" sz="1400" dirty="0" smtClean="0"/>
              <a:t>. В личном подсобном хозяйстве было 5 коров. Нужна была техника. Кредит не давали, так как не было поручителя. Выручил директор совхоза «Восход» (ныне покойный) Донской Александр Николаевич, который поддержал и дал деньги из фонда хозяйства. Даниловы приобрели трактор, сеялку, плуг. Посеяли лен, овес. Получили первый урожай. Появились деньги за сданную льнопродукцию, рассчитались с Донским А.Н.</a:t>
            </a:r>
          </a:p>
          <a:p>
            <a:pPr indent="355600" algn="just"/>
            <a:r>
              <a:rPr lang="ru-RU" sz="1400" dirty="0" smtClean="0"/>
              <a:t>За свободные деньги заказали проектно-сметную документацию для обустройства фермерского хозяйства «НАДЕЖДА». В 1992 </a:t>
            </a:r>
            <a:r>
              <a:rPr lang="ru-RU" sz="1400" dirty="0" smtClean="0"/>
              <a:t>г. </a:t>
            </a:r>
            <a:r>
              <a:rPr lang="ru-RU" sz="1400" dirty="0" smtClean="0"/>
              <a:t>взяли в аренду еще 54 гектара за счет паев населения. Со временем построили ферму на 75 голов КРС. Закупили 12 коров в Ленинградской области </a:t>
            </a:r>
            <a:r>
              <a:rPr lang="ru-RU" sz="1400" dirty="0" err="1" smtClean="0"/>
              <a:t>Аирширской</a:t>
            </a:r>
            <a:r>
              <a:rPr lang="ru-RU" sz="1400" dirty="0" smtClean="0"/>
              <a:t> породы. Все брали в кредит. Одновременно строили подъездные пути. Занимались водоснабжением, электроснабжением. Жить пришлось в вагончике, который тоже дали друзья. Сыну Алексею на </a:t>
            </a:r>
            <a:r>
              <a:rPr lang="ru-RU" sz="1400" dirty="0" smtClean="0"/>
              <a:t>тот</a:t>
            </a:r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23 сентября </a:t>
            </a:r>
            <a:r>
              <a:rPr lang="ru-RU" sz="1400" dirty="0" smtClean="0"/>
              <a:t>2022 года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indent="355600" algn="just"/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Даниловы Виталий Иванович и Тамара 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П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авловна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47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период было 10 лет, дочери Надежде 15. Она была уч-ся Духовщинской средней школы</a:t>
            </a:r>
            <a:r>
              <a:rPr lang="ru-RU" sz="1400" dirty="0" smtClean="0"/>
              <a:t>. Вагончик </a:t>
            </a:r>
            <a:r>
              <a:rPr lang="ru-RU" sz="1400" dirty="0" smtClean="0"/>
              <a:t>стал для Даниловых домом на долгие 17 лет. Здесь выросли дети, сюда стали приезжать внуки.</a:t>
            </a:r>
          </a:p>
          <a:p>
            <a:pPr indent="355600" algn="just"/>
            <a:r>
              <a:rPr lang="ru-RU" sz="1400" dirty="0" smtClean="0"/>
              <a:t>В 1999 </a:t>
            </a:r>
            <a:r>
              <a:rPr lang="ru-RU" sz="1400" dirty="0" smtClean="0"/>
              <a:t>г. </a:t>
            </a:r>
            <a:r>
              <a:rPr lang="ru-RU" sz="1400" dirty="0" smtClean="0"/>
              <a:t>стали строить дом. Денег на строительство жилья банк не выдавал. Стали строить </a:t>
            </a:r>
            <a:r>
              <a:rPr lang="ru-RU" sz="1400" dirty="0" err="1" smtClean="0"/>
              <a:t>хозспособом</a:t>
            </a:r>
            <a:r>
              <a:rPr lang="ru-RU" sz="1400" dirty="0" smtClean="0"/>
              <a:t>. В 2004 </a:t>
            </a:r>
            <a:r>
              <a:rPr lang="ru-RU" sz="1400" dirty="0" smtClean="0"/>
              <a:t>г. </a:t>
            </a:r>
            <a:r>
              <a:rPr lang="ru-RU" sz="1400" dirty="0" smtClean="0"/>
              <a:t>сбербанк выделил кредит при условии, что в течение 3-х лет дом буден зарегистрирован в БТИ.</a:t>
            </a:r>
          </a:p>
          <a:p>
            <a:pPr indent="355600" algn="just"/>
            <a:r>
              <a:rPr lang="ru-RU" sz="1400" dirty="0" smtClean="0"/>
              <a:t>В хозяйстве к тому времени было 120 </a:t>
            </a:r>
            <a:r>
              <a:rPr lang="ru-RU" sz="1400" dirty="0" smtClean="0"/>
              <a:t>га </a:t>
            </a:r>
            <a:r>
              <a:rPr lang="ru-RU" sz="1400" dirty="0" smtClean="0"/>
              <a:t>посевных площадей: сеяли лен, овес, многолетние травы, насчитывалось 25 коров, телята, свиньи. Только поросят продавали по 120 голов. Молоко сдавали, мясо продавали на рынке. На вырученные деньги закупали солярку, запчасти, сельскохозяйственную технику.</a:t>
            </a:r>
          </a:p>
          <a:p>
            <a:pPr indent="355600" algn="just"/>
            <a:r>
              <a:rPr lang="ru-RU" sz="1400" dirty="0" smtClean="0"/>
              <a:t>«Сегодня спустя тридцать лет не верится,- вспоминает Виталий Иванович</a:t>
            </a:r>
            <a:r>
              <a:rPr lang="ru-RU" sz="1400" dirty="0" smtClean="0"/>
              <a:t>, - что </a:t>
            </a:r>
            <a:r>
              <a:rPr lang="ru-RU" sz="1400" dirty="0" smtClean="0"/>
              <a:t>вдвоем за всем успевали уследить».</a:t>
            </a:r>
          </a:p>
          <a:p>
            <a:pPr indent="355600" algn="just"/>
            <a:r>
              <a:rPr lang="ru-RU" sz="1400" dirty="0" smtClean="0"/>
              <a:t>А ко всему Виталий Иванович – человек активной жизненной позиции. Его неоднократно избирали депутатом сельского поселения, депутатом районного Совета депутатов, с 1992 </a:t>
            </a:r>
            <a:r>
              <a:rPr lang="ru-RU" sz="1400" dirty="0" smtClean="0"/>
              <a:t>г. </a:t>
            </a:r>
            <a:r>
              <a:rPr lang="ru-RU" sz="1400" dirty="0" smtClean="0"/>
              <a:t>по 2006 </a:t>
            </a:r>
            <a:r>
              <a:rPr lang="ru-RU" sz="1400" dirty="0" smtClean="0"/>
              <a:t>г. </a:t>
            </a:r>
            <a:r>
              <a:rPr lang="ru-RU" sz="1400" dirty="0" smtClean="0"/>
              <a:t>его избрали председателем Ассоциации крестьянских фермерских хозяйств. В районе их было 54.</a:t>
            </a:r>
          </a:p>
          <a:p>
            <a:pPr indent="355600" algn="just"/>
            <a:r>
              <a:rPr lang="ru-RU" sz="1400" dirty="0" smtClean="0"/>
              <a:t>Когда нужно было помочь, Тамара Павловна садилась за руль трактора и помогала мужу как могла. В хозяйстве она была и агроном, и зоотехник, и экономист, и свинарка, и доярка - как говорится, на все руки мастер. Привлекались только сезонные рабочие </a:t>
            </a:r>
            <a:r>
              <a:rPr lang="ru-RU" sz="1400" dirty="0" smtClean="0"/>
              <a:t>10-2 </a:t>
            </a:r>
            <a:r>
              <a:rPr lang="ru-RU" sz="1400" dirty="0" smtClean="0"/>
              <a:t>человек  на подвязку льна, уборку картофеля.</a:t>
            </a:r>
          </a:p>
          <a:p>
            <a:pPr indent="355600" algn="just"/>
            <a:r>
              <a:rPr lang="ru-RU" sz="1400" dirty="0" smtClean="0"/>
              <a:t>Конечно, большую помощь оказывают дети, зять, невестка, а теперь и внуки. Их у Даниловых четверо. Старшая внучка Оксана окончила институт и уже работает в банке Санкт-Петербурга. Дочь Надежда работает в </a:t>
            </a:r>
            <a:r>
              <a:rPr lang="ru-RU" sz="1400" dirty="0" err="1" smtClean="0"/>
              <a:t>Ярцевской</a:t>
            </a:r>
            <a:r>
              <a:rPr lang="ru-RU" sz="1400" dirty="0" smtClean="0"/>
              <a:t> налоговой инспекции, сын Алексей окончил юридический институт, но занимается грузовыми перевозками и токарными работами, зять Алексей занимается грузоперевозками, невестка Ольга - главный казначей по </a:t>
            </a:r>
            <a:r>
              <a:rPr lang="ru-RU" sz="1400" dirty="0" err="1" smtClean="0"/>
              <a:t>Духовщинскому</a:t>
            </a:r>
            <a:r>
              <a:rPr lang="ru-RU" sz="1400" dirty="0" smtClean="0"/>
              <a:t> району. Но все они любят приезжать к родителям, не боятся никакой работы. А Даниловы очень их ждут, и рады, когда всей семьей усаживаются за хлебосольный стол.</a:t>
            </a:r>
          </a:p>
          <a:p>
            <a:pPr indent="355600" algn="just"/>
            <a:r>
              <a:rPr lang="ru-RU" sz="1400" dirty="0" smtClean="0"/>
              <a:t>Но человек предполагает, а Бог располагает. Жизнь вносит свои коррективы. В 2020 году пришлось </a:t>
            </a:r>
            <a:r>
              <a:rPr lang="ru-RU" sz="1400" dirty="0" smtClean="0"/>
              <a:t>ликвидировать</a:t>
            </a:r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23 сентября </a:t>
            </a:r>
            <a:r>
              <a:rPr lang="ru-RU" sz="1400" dirty="0" smtClean="0"/>
              <a:t>2022 года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indent="355600" algn="just"/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Даниловы Виталий Иванович и Тамара 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П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авловна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фермерское хозяйство: у Виталия Ивановича случился инсульт, да и контролирующие органы предъявляли требования то по одному, то по другому вопросу, а здоровья уже не хватало осуществлять профессиональную деятельность надлежащим образом.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Даниловы стали заниматься сельскохозяйственной деятельностью в меру своих возможностей. Сегодня это ветеранское подворье «Надежда</a:t>
            </a:r>
            <a:r>
              <a:rPr lang="ru-RU" sz="1400" dirty="0" smtClean="0"/>
              <a:t>», в </a:t>
            </a:r>
            <a:r>
              <a:rPr lang="ru-RU" sz="1400" dirty="0" smtClean="0"/>
              <a:t>деятельности которого есть все, только в меньшем объеме: 2 коровы, два быка, телочки, куры, гуси, индюки порядка 100 штук. Посеяно 15 </a:t>
            </a:r>
            <a:r>
              <a:rPr lang="ru-RU" sz="1400" dirty="0" smtClean="0"/>
              <a:t>га </a:t>
            </a:r>
            <a:r>
              <a:rPr lang="ru-RU" sz="1400" dirty="0" smtClean="0"/>
              <a:t>зерновых: 12 - овса, 3 га – пшеницы. 100 </a:t>
            </a:r>
            <a:r>
              <a:rPr lang="ru-RU" sz="1400" dirty="0" smtClean="0"/>
              <a:t>га занимают </a:t>
            </a:r>
            <a:r>
              <a:rPr lang="ru-RU" sz="1400" dirty="0" smtClean="0"/>
              <a:t>многолетние травы.</a:t>
            </a:r>
          </a:p>
          <a:p>
            <a:pPr indent="355600" algn="just"/>
            <a:r>
              <a:rPr lang="ru-RU" sz="1400" dirty="0" smtClean="0"/>
              <a:t>Даниловы – люди целеустремленные, настойчивые, упрямые, навеки связанные с землей. Они очень рано просыпаются. </a:t>
            </a:r>
            <a:r>
              <a:rPr lang="ru-RU" sz="1400" dirty="0" smtClean="0"/>
              <a:t>Время </a:t>
            </a:r>
            <a:r>
              <a:rPr lang="ru-RU" sz="1400" dirty="0" smtClean="0"/>
              <a:t>ранних рассветов – любимое время Тамары Павловны и Виталия Ивановича особенно весной и летом, когда просыпается природа, поют птицы, когда окунешься в прохладное озеро, и сон как рукой сняло. И закипела работа. А потом, кто рано встает, тому Бог подает. А вечером, когда снова окунешься в озеро, усталость как рукой снимает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Виталий Иванович и Тамара Павловна живут полноценной жизнью, грамотно распределяют свое рабочее время и везде успевают. У них теперь свой двухэтажный дом, пусть и в чистом поле, машина, крепкое хозяйство и вера, что село возродится, что молодежь не будет уезжать из района, найдет себе место по душе на малой родине.</a:t>
            </a:r>
          </a:p>
          <a:p>
            <a:pPr indent="355600" algn="just"/>
            <a:r>
              <a:rPr lang="ru-RU" sz="1400" dirty="0" smtClean="0"/>
              <a:t>Ветеранское хозяйство Даниловых называется «Надежда». И это символично. Человеку свойственно надеяться на лучшее. Надежда умирает последней. Надежда – земной компас Даниловых</a:t>
            </a:r>
            <a:r>
              <a:rPr lang="ru-RU" sz="1400" dirty="0" smtClean="0"/>
              <a:t>. Надо </a:t>
            </a:r>
            <a:r>
              <a:rPr lang="ru-RU" sz="1400" dirty="0" smtClean="0"/>
              <a:t>надеяться! А иначе – зачем жить?!</a:t>
            </a:r>
          </a:p>
          <a:p>
            <a:pPr indent="355600" algn="just"/>
            <a:r>
              <a:rPr lang="ru-RU" sz="1400" dirty="0" smtClean="0"/>
              <a:t>14 января 2023 года Даниловы отметят золотой Юбилей совместно жизни</a:t>
            </a:r>
            <a:r>
              <a:rPr lang="ru-RU" sz="1400" dirty="0" smtClean="0"/>
              <a:t>. Это </a:t>
            </a:r>
            <a:r>
              <a:rPr lang="ru-RU" sz="1400" dirty="0" smtClean="0"/>
              <a:t>семья, где царит любовь, согласие и взаимопонимание на протяжении всех лет жизни. Плечом к плечу они выдерживают все беды и напасти, их любовь не растеряла своей нежности, искренности и теплоты отношений. </a:t>
            </a:r>
          </a:p>
          <a:p>
            <a:pPr indent="355600" algn="just"/>
            <a:r>
              <a:rPr lang="ru-RU" sz="1400" dirty="0" smtClean="0"/>
              <a:t>И не случайно в 2021 году Виталию Ивановичу и Тамаре Павловне вручена медаль «За любовь и верность». Это крепкая семья, воспитавшая двоих детей, для которых родители </a:t>
            </a:r>
            <a:r>
              <a:rPr lang="ru-RU" sz="1400" dirty="0" smtClean="0"/>
              <a:t>являются</a:t>
            </a:r>
            <a:endParaRPr lang="ru-RU" sz="1400" dirty="0" smtClean="0"/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23 сентября </a:t>
            </a:r>
            <a:r>
              <a:rPr lang="ru-RU" sz="1400" dirty="0" smtClean="0"/>
              <a:t>2022 года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indent="355600" algn="just"/>
            <a:r>
              <a:rPr lang="ru-RU" sz="1400" dirty="0" smtClean="0"/>
              <a:t>             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Даниловы Виталий Иванович и Тамара 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П</a:t>
            </a:r>
            <a:r>
              <a:rPr lang="ru-RU" sz="1600" b="1" dirty="0" smtClean="0">
                <a:latin typeface="Segoe Script" pitchFamily="34" charset="0"/>
                <a:ea typeface="Gungsuh" pitchFamily="18" charset="-127"/>
              </a:rPr>
              <a:t>авловна</a:t>
            </a:r>
            <a:endParaRPr lang="ru-RU" sz="16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47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авторитетом. Дочь и сын - частые гости у родителей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Дочь Надежда, в честь которой и названо ветеранское подворье , твердо решила стать преемницей дела родителей, так как сельский труд ей знаком с детских лет.</a:t>
            </a:r>
          </a:p>
          <a:p>
            <a:pPr indent="355600" algn="just"/>
            <a:r>
              <a:rPr lang="ru-RU" sz="1400" dirty="0" smtClean="0"/>
              <a:t>Тамару Павловну и Виталия Ивановича знают и уважают в районе и области. Дважды к ним приезжало центральное телевидение, делали репортаж о фермерском хозяйстве. </a:t>
            </a:r>
          </a:p>
          <a:p>
            <a:pPr indent="355600" algn="just"/>
            <a:r>
              <a:rPr lang="ru-RU" sz="1400" dirty="0" smtClean="0"/>
              <a:t>За каждодневным трудом, конечно, трудно все довести до совершенства. Но Даниловы стараются, чтобы их хозяйство выглядело достойным образом.</a:t>
            </a:r>
          </a:p>
          <a:p>
            <a:pPr indent="355600" algn="just"/>
            <a:r>
              <a:rPr lang="ru-RU" sz="1400" dirty="0" smtClean="0"/>
              <a:t>Тамара Павловна любит заниматься садоводством и огородничеством</a:t>
            </a:r>
            <a:r>
              <a:rPr lang="ru-RU" sz="1400" dirty="0" smtClean="0"/>
              <a:t>. У </a:t>
            </a:r>
            <a:r>
              <a:rPr lang="ru-RU" sz="1400" dirty="0" smtClean="0"/>
              <a:t>них прекрасный сад: яблони, груши, крыжовник, смородина, много цветов.</a:t>
            </a:r>
          </a:p>
          <a:p>
            <a:pPr indent="355600" algn="just"/>
            <a:r>
              <a:rPr lang="ru-RU" sz="1400" dirty="0" smtClean="0"/>
              <a:t>Так как рядом лес, то Даниловы находят время вместе с детьми и внуками собрать дары природы. Даже в этот засушливый год успели собрать лисичек</a:t>
            </a:r>
            <a:r>
              <a:rPr lang="ru-RU" sz="1400" dirty="0" smtClean="0"/>
              <a:t>. Порадовал </a:t>
            </a:r>
            <a:r>
              <a:rPr lang="ru-RU" sz="1400" dirty="0" smtClean="0"/>
              <a:t>ближайший лес черникой, дозревает брусника, клюква.</a:t>
            </a:r>
          </a:p>
          <a:p>
            <a:pPr indent="355600" algn="just"/>
            <a:r>
              <a:rPr lang="ru-RU" sz="1400" dirty="0" smtClean="0"/>
              <a:t>Виталий Иванович занимается разведением рыбы в озере, находящимся на территории ветеранского подворья. При желании на столе всегда свежая рыбка.</a:t>
            </a:r>
          </a:p>
          <a:p>
            <a:pPr indent="355600" algn="just"/>
            <a:r>
              <a:rPr lang="ru-RU" sz="1400" dirty="0" smtClean="0"/>
              <a:t>Так и идут они по жизни, любя, уважая, и поддерживая друг друга</a:t>
            </a:r>
            <a:r>
              <a:rPr lang="ru-RU" sz="1400" dirty="0" smtClean="0"/>
              <a:t>. А </a:t>
            </a:r>
            <a:r>
              <a:rPr lang="ru-RU" sz="1400" dirty="0" smtClean="0"/>
              <a:t>еще Виталий Иванович и Тамара Павловна любят петь. И в минуты отдыха, когда приезжают гости, друзья, он берет гитару и по просьбе присутствующих в их исполнении звучит песня: </a:t>
            </a:r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Как </a:t>
            </a:r>
            <a:r>
              <a:rPr lang="ru-RU" sz="1400" dirty="0" smtClean="0"/>
              <a:t>продлить быстротечную жизнь?</a:t>
            </a:r>
          </a:p>
          <a:p>
            <a:r>
              <a:rPr lang="ru-RU" sz="1400" dirty="0" smtClean="0"/>
              <a:t>Только любя, только любя.</a:t>
            </a:r>
          </a:p>
          <a:p>
            <a:r>
              <a:rPr lang="ru-RU" sz="1400" dirty="0" smtClean="0"/>
              <a:t>От одиночества как нам спастись?</a:t>
            </a:r>
          </a:p>
          <a:p>
            <a:r>
              <a:rPr lang="ru-RU" sz="1400" dirty="0" smtClean="0"/>
              <a:t>Только любя, только любя.</a:t>
            </a:r>
          </a:p>
          <a:p>
            <a:r>
              <a:rPr lang="ru-RU" sz="1400" dirty="0" smtClean="0"/>
              <a:t>Хрустальные цепи, хрустальные цепи</a:t>
            </a:r>
          </a:p>
          <a:p>
            <a:r>
              <a:rPr lang="ru-RU" sz="1400" dirty="0" smtClean="0"/>
              <a:t>Нам любовь надевает</a:t>
            </a:r>
          </a:p>
          <a:p>
            <a:r>
              <a:rPr lang="ru-RU" sz="1400" dirty="0" smtClean="0"/>
              <a:t>Почему же мы ценим, почему же ценим</a:t>
            </a:r>
          </a:p>
          <a:p>
            <a:r>
              <a:rPr lang="ru-RU" sz="1400" dirty="0" smtClean="0"/>
              <a:t>Только то, что теряем…</a:t>
            </a:r>
          </a:p>
          <a:p>
            <a:r>
              <a:rPr lang="ru-RU" sz="1400" dirty="0" smtClean="0"/>
              <a:t>Кто остановит обвалы годов</a:t>
            </a:r>
          </a:p>
          <a:p>
            <a:r>
              <a:rPr lang="ru-RU" sz="1400" dirty="0" smtClean="0"/>
              <a:t>Только любовь, только любовь…</a:t>
            </a:r>
          </a:p>
          <a:p>
            <a:pPr indent="355600" algn="just"/>
            <a:endParaRPr lang="ru-RU" sz="8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23 сентября </a:t>
            </a:r>
            <a:r>
              <a:rPr lang="ru-RU" sz="1400" dirty="0" smtClean="0"/>
              <a:t>2022 года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indent="355600" algn="just"/>
            <a:r>
              <a:rPr lang="ru-RU" sz="1400" dirty="0" smtClean="0"/>
              <a:t>             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1460</TotalTime>
  <Words>1407</Words>
  <Application>Microsoft Office PowerPoint</Application>
  <PresentationFormat>Экран 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165</cp:revision>
  <dcterms:created xsi:type="dcterms:W3CDTF">2020-02-06T13:57:22Z</dcterms:created>
  <dcterms:modified xsi:type="dcterms:W3CDTF">2023-03-20T08:03:42Z</dcterms:modified>
</cp:coreProperties>
</file>