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Боровков </a:t>
            </a:r>
            <a:r>
              <a:rPr lang="ru-RU" sz="2000" b="1" smtClean="0">
                <a:latin typeface="Segoe Script" pitchFamily="34" charset="0"/>
                <a:ea typeface="Gungsuh" pitchFamily="18" charset="-127"/>
              </a:rPr>
              <a:t>Владимир Викторович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smtClean="0"/>
              <a:t>БОРОВКОВ ВЛАДИМИР ВИКТОРОВИЧ </a:t>
            </a:r>
            <a:r>
              <a:rPr lang="ru-RU" sz="1400" dirty="0" smtClean="0"/>
              <a:t>– директор совхоза </a:t>
            </a:r>
            <a:r>
              <a:rPr lang="ru-RU" sz="1400" dirty="0" smtClean="0"/>
              <a:t>«Кулагинский</a:t>
            </a:r>
            <a:r>
              <a:rPr lang="ru-RU" sz="1400" dirty="0" smtClean="0"/>
              <a:t>, реорганизованного в СПК.</a:t>
            </a:r>
          </a:p>
          <a:p>
            <a:pPr indent="355600" algn="just"/>
            <a:r>
              <a:rPr lang="ru-RU" sz="1400" dirty="0" smtClean="0"/>
              <a:t>Свою </a:t>
            </a:r>
            <a:r>
              <a:rPr lang="ru-RU" sz="1400" dirty="0" smtClean="0"/>
              <a:t>трудовую деятельность Владимир Викторович начал счетоводом в колхозе «Путь Сталина», который после укрепления хозяйств района, влился в совхоз «Кулагинский». Затем работал бухгалтером, председателем профкома, был назначен бригадиром комплексной бригады </a:t>
            </a:r>
            <a:r>
              <a:rPr lang="ru-RU" sz="1400" dirty="0" err="1" smtClean="0"/>
              <a:t>Замощье</a:t>
            </a:r>
            <a:r>
              <a:rPr lang="ru-RU" sz="1400" dirty="0" smtClean="0"/>
              <a:t>, затем переведен на должность главного агронома хозяйства. Без отрыва от производства закончил с отличием </a:t>
            </a:r>
            <a:r>
              <a:rPr lang="ru-RU" sz="1400" dirty="0" err="1" smtClean="0"/>
              <a:t>Шанталовский</a:t>
            </a:r>
            <a:r>
              <a:rPr lang="ru-RU" sz="1400" dirty="0" smtClean="0"/>
              <a:t> совхоз-техникум.</a:t>
            </a:r>
          </a:p>
          <a:p>
            <a:pPr indent="355600" algn="just"/>
            <a:r>
              <a:rPr lang="ru-RU" sz="1400" dirty="0" smtClean="0"/>
              <a:t>На всех вверенных ему участках работы Владимир Викторович отдавался полностью работе. Сколько километров ежедневно проходил пешком по полям, не обращая внимания на больную, негнущуюся в колене ногу (отголосок войны). Уже в первый год бригада деревни </a:t>
            </a:r>
            <a:r>
              <a:rPr lang="ru-RU" sz="1400" dirty="0" err="1" smtClean="0"/>
              <a:t>Замощье</a:t>
            </a:r>
            <a:r>
              <a:rPr lang="ru-RU" sz="1400" dirty="0" smtClean="0"/>
              <a:t> под его руководством добилась существенных показателей и в животноводстве и в полеводстве.</a:t>
            </a:r>
          </a:p>
          <a:p>
            <a:pPr indent="355600" algn="just"/>
            <a:r>
              <a:rPr lang="ru-RU" sz="1400" dirty="0" smtClean="0"/>
              <a:t>После выхода на пенсию директора совхоза </a:t>
            </a:r>
            <a:r>
              <a:rPr lang="ru-RU" sz="1400" dirty="0" err="1" smtClean="0"/>
              <a:t>Кадетова</a:t>
            </a:r>
            <a:r>
              <a:rPr lang="ru-RU" sz="1400" dirty="0" smtClean="0"/>
              <a:t> Дмитрия Федосеевича, Владимир Викторович возглавил совхоз «Кулагинский», который на тот момент времени был одним из лучших в районе. Продолжал им руководить и после реорганизации. Очень переживал, когда в лихие девяностые сельское хозяйство было уничтожено. До самого последнего старался сохранить производство. Но очень мало что уже зависело от него.</a:t>
            </a:r>
          </a:p>
          <a:p>
            <a:pPr indent="355600" algn="just"/>
            <a:r>
              <a:rPr lang="ru-RU" sz="1400" dirty="0" smtClean="0"/>
              <a:t>Все, кто работал с Владимиром Викторовичем, отмечали его хозяйственную хватку, чуткость и справедливость характера, любовь к родной земле, к малой родине. Он неоднократно избирался депутатом районного Совета депутатов. Глубоко переживал развал Советского Союза, так всю свою жизнь отдал народу и государству.</a:t>
            </a:r>
          </a:p>
          <a:p>
            <a:pPr indent="355600" algn="just"/>
            <a:r>
              <a:rPr lang="ru-RU" sz="1400" dirty="0" smtClean="0"/>
              <a:t>На заслуженный отдых ушел в 74 года. Общий трудовой стаж на селе составил 56 лет. За многолетний труд неоднократно награждался грамотами всех уровней. Ветеран труда.</a:t>
            </a:r>
          </a:p>
          <a:p>
            <a:pPr indent="355600" algn="just"/>
            <a:r>
              <a:rPr lang="ru-RU" sz="1400" dirty="0" smtClean="0"/>
              <a:t>В декабре 2013 года Владимира Викторовича не стало</a:t>
            </a:r>
            <a:r>
              <a:rPr lang="ru-RU" sz="1400" dirty="0" smtClean="0"/>
              <a:t>.</a:t>
            </a:r>
          </a:p>
          <a:p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28 апреля 2022 года</a:t>
            </a:r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1451</TotalTime>
  <Words>288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164</cp:revision>
  <dcterms:created xsi:type="dcterms:W3CDTF">2020-02-06T13:57:22Z</dcterms:created>
  <dcterms:modified xsi:type="dcterms:W3CDTF">2023-03-20T07:06:19Z</dcterms:modified>
</cp:coreProperties>
</file>