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Березкин Виктор Иванович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8640" y="395536"/>
            <a:ext cx="6480720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 smtClean="0"/>
              <a:t>Березкин Виктор Иванович</a:t>
            </a:r>
            <a:r>
              <a:rPr lang="ru-RU" sz="1400" dirty="0" smtClean="0"/>
              <a:t>  родился 17.11.1957 </a:t>
            </a:r>
            <a:r>
              <a:rPr lang="ru-RU" sz="1400" dirty="0" smtClean="0"/>
              <a:t>г. </a:t>
            </a:r>
            <a:r>
              <a:rPr lang="ru-RU" sz="1400" dirty="0" smtClean="0"/>
              <a:t>в д. </a:t>
            </a:r>
            <a:r>
              <a:rPr lang="ru-RU" sz="1400" dirty="0" err="1" smtClean="0"/>
              <a:t>Кутино</a:t>
            </a:r>
            <a:r>
              <a:rPr lang="ru-RU" sz="1400" dirty="0" smtClean="0"/>
              <a:t> Демидовского района Смоленской области</a:t>
            </a:r>
            <a:r>
              <a:rPr lang="ru-RU" sz="1400" dirty="0" smtClean="0"/>
              <a:t>. После </a:t>
            </a:r>
            <a:r>
              <a:rPr lang="ru-RU" sz="1400" dirty="0" smtClean="0"/>
              <a:t>окончания Великолукского </a:t>
            </a:r>
            <a:r>
              <a:rPr lang="ru-RU" sz="1400" dirty="0" smtClean="0"/>
              <a:t>с/хозяйственного </a:t>
            </a:r>
            <a:r>
              <a:rPr lang="ru-RU" sz="1400" dirty="0" smtClean="0"/>
              <a:t>института в 1979 </a:t>
            </a:r>
            <a:r>
              <a:rPr lang="ru-RU" sz="1400" dirty="0" smtClean="0"/>
              <a:t>г. служил </a:t>
            </a:r>
            <a:r>
              <a:rPr lang="ru-RU" sz="1400" dirty="0" smtClean="0"/>
              <a:t>в </a:t>
            </a:r>
            <a:r>
              <a:rPr lang="ru-RU" sz="1400" dirty="0" smtClean="0"/>
              <a:t>армии</a:t>
            </a:r>
            <a:r>
              <a:rPr lang="ru-RU" sz="1400" dirty="0" smtClean="0"/>
              <a:t>. После службы в 1980 </a:t>
            </a:r>
            <a:r>
              <a:rPr lang="ru-RU" sz="1400" dirty="0" smtClean="0"/>
              <a:t>г. </a:t>
            </a:r>
            <a:r>
              <a:rPr lang="ru-RU" sz="1400" dirty="0" smtClean="0"/>
              <a:t>был направлен главным инженером совхоза «</a:t>
            </a:r>
            <a:r>
              <a:rPr lang="ru-RU" sz="1400" dirty="0" err="1" smtClean="0"/>
              <a:t>Добринский</a:t>
            </a:r>
            <a:r>
              <a:rPr lang="ru-RU" sz="1400" dirty="0" smtClean="0"/>
              <a:t>», где проработал  шесть лет. Именно здесь произошло становление Виктора Ивановича как специалиста </a:t>
            </a:r>
            <a:r>
              <a:rPr lang="ru-RU" sz="1400" dirty="0" smtClean="0"/>
              <a:t>с/хозяйственного </a:t>
            </a:r>
            <a:r>
              <a:rPr lang="ru-RU" sz="1400" dirty="0" smtClean="0"/>
              <a:t>производства. В эти годы совхоз набирал темпы роста. Увеличилось производство зерна, совхоз  обеспечивал себя семенами, выполняли план сдачи зерна </a:t>
            </a:r>
            <a:r>
              <a:rPr lang="ru-RU" sz="1400" dirty="0" smtClean="0"/>
              <a:t>государству по 250 т. </a:t>
            </a:r>
            <a:r>
              <a:rPr lang="ru-RU" sz="1400" dirty="0" smtClean="0"/>
              <a:t>ежегодно. Улучшилась кормовая база. Сеяли 240 га льна. Помощь в возделывании и уборке </a:t>
            </a:r>
            <a:r>
              <a:rPr lang="ru-RU" sz="1400" dirty="0" smtClean="0"/>
              <a:t>с/хозяйственных </a:t>
            </a:r>
            <a:r>
              <a:rPr lang="ru-RU" sz="1400" dirty="0" smtClean="0"/>
              <a:t>культур оказывало  Строительное Управление Смоленской ГРЭС, поселковый Совет, подведомственные организации  поселка Озерный.</a:t>
            </a:r>
          </a:p>
          <a:p>
            <a:pPr indent="355600" algn="just"/>
            <a:r>
              <a:rPr lang="ru-RU" sz="1400" dirty="0" smtClean="0"/>
              <a:t>В </a:t>
            </a:r>
            <a:r>
              <a:rPr lang="ru-RU" sz="1400" dirty="0" smtClean="0"/>
              <a:t>феврале 1986 </a:t>
            </a:r>
            <a:r>
              <a:rPr lang="ru-RU" sz="1400" dirty="0" smtClean="0"/>
              <a:t>г. </a:t>
            </a:r>
            <a:r>
              <a:rPr lang="ru-RU" sz="1400" dirty="0" smtClean="0"/>
              <a:t>Березкин Виктор Иванович назначен директором совхоза «Духовщинский». Для вновь избранного директора это был период интересной и плодотворной работы. В хозяйстве было четыре </a:t>
            </a:r>
            <a:r>
              <a:rPr lang="ru-RU" sz="1400" dirty="0" smtClean="0"/>
              <a:t>молочно-товарных фермы (</a:t>
            </a:r>
            <a:r>
              <a:rPr lang="ru-RU" sz="1400" dirty="0" smtClean="0"/>
              <a:t>350 </a:t>
            </a:r>
            <a:r>
              <a:rPr lang="ru-RU" sz="1400" dirty="0" smtClean="0"/>
              <a:t>голов), три </a:t>
            </a:r>
            <a:r>
              <a:rPr lang="ru-RU" sz="1400" dirty="0" smtClean="0"/>
              <a:t>телятника (250 голов), овцеферма (330 </a:t>
            </a:r>
            <a:r>
              <a:rPr lang="ru-RU" sz="1400" dirty="0" smtClean="0"/>
              <a:t>голов), </a:t>
            </a:r>
            <a:r>
              <a:rPr lang="ru-RU" sz="1400" dirty="0" smtClean="0"/>
              <a:t>свиноферма </a:t>
            </a:r>
            <a:r>
              <a:rPr lang="ru-RU" sz="1400" dirty="0" smtClean="0"/>
              <a:t>(100 голов). За </a:t>
            </a:r>
            <a:r>
              <a:rPr lang="ru-RU" sz="1400" dirty="0" smtClean="0"/>
              <a:t>период работы Виктора Ивановича </a:t>
            </a:r>
            <a:r>
              <a:rPr lang="ru-RU" sz="1400" dirty="0" smtClean="0"/>
              <a:t>была </a:t>
            </a:r>
            <a:r>
              <a:rPr lang="ru-RU" sz="1400" dirty="0" smtClean="0"/>
              <a:t>открыта столовая, детский сад, общественная баня, магазин в д. Тяполово,  построено 14 квартир для  </a:t>
            </a:r>
            <a:r>
              <a:rPr lang="ru-RU" sz="1400" dirty="0" smtClean="0"/>
              <a:t>рабочих. В </a:t>
            </a:r>
            <a:r>
              <a:rPr lang="ru-RU" sz="1400" dirty="0" smtClean="0"/>
              <a:t>хозяйстве сеялось 120 га зерна, 40 га картофеля, 1500 га зерновых, силосных и однолетних культур, построены межхозяйственные дороги ко всем </a:t>
            </a:r>
            <a:r>
              <a:rPr lang="ru-RU" sz="1400" dirty="0" smtClean="0"/>
              <a:t>фермам</a:t>
            </a:r>
            <a:r>
              <a:rPr lang="ru-RU" sz="1400" dirty="0" smtClean="0"/>
              <a:t>. Отремонтированы Дом культуры, библиотека, построено два сенных </a:t>
            </a:r>
            <a:r>
              <a:rPr lang="ru-RU" sz="1400" dirty="0" smtClean="0"/>
              <a:t>навеса на </a:t>
            </a:r>
            <a:r>
              <a:rPr lang="ru-RU" sz="1400" dirty="0" smtClean="0"/>
              <a:t>1000 </a:t>
            </a:r>
            <a:r>
              <a:rPr lang="ru-RU" sz="1400" dirty="0" smtClean="0"/>
              <a:t>т., </a:t>
            </a:r>
            <a:r>
              <a:rPr lang="ru-RU" sz="1400" dirty="0" smtClean="0"/>
              <a:t>введена в строй  </a:t>
            </a:r>
            <a:r>
              <a:rPr lang="ru-RU" sz="1400" dirty="0" err="1" smtClean="0"/>
              <a:t>льноворохосушилка</a:t>
            </a:r>
            <a:r>
              <a:rPr lang="ru-RU" sz="1400" dirty="0" smtClean="0"/>
              <a:t>.  Была </a:t>
            </a:r>
            <a:r>
              <a:rPr lang="ru-RU" sz="1400" dirty="0" smtClean="0"/>
              <a:t>организована совхозным </a:t>
            </a:r>
            <a:r>
              <a:rPr lang="ru-RU" sz="1400" dirty="0" smtClean="0"/>
              <a:t>автобусом доставка учеников в </a:t>
            </a:r>
            <a:r>
              <a:rPr lang="ru-RU" sz="1400" dirty="0" err="1" smtClean="0"/>
              <a:t>Бересневскую</a:t>
            </a:r>
            <a:r>
              <a:rPr lang="ru-RU" sz="1400" dirty="0" smtClean="0"/>
              <a:t> восьмилетнюю школу.  Рабочие совхоза поощрялись бесплатными  путевками в санатории, дома отдыха, в  зарубежные </a:t>
            </a:r>
            <a:r>
              <a:rPr lang="ru-RU" sz="1400" dirty="0" smtClean="0"/>
              <a:t>поездки (ГДР, Польша, </a:t>
            </a:r>
            <a:r>
              <a:rPr lang="ru-RU" sz="1400" dirty="0" smtClean="0"/>
              <a:t>Болгария).</a:t>
            </a:r>
          </a:p>
          <a:p>
            <a:pPr indent="355600" algn="just"/>
            <a:r>
              <a:rPr lang="ru-RU" sz="1400" dirty="0" smtClean="0"/>
              <a:t>В </a:t>
            </a:r>
            <a:r>
              <a:rPr lang="ru-RU" sz="1400" dirty="0" smtClean="0"/>
              <a:t>январе 1992 </a:t>
            </a:r>
            <a:r>
              <a:rPr lang="ru-RU" sz="1400" dirty="0" smtClean="0"/>
              <a:t>г.  </a:t>
            </a:r>
            <a:r>
              <a:rPr lang="ru-RU" sz="1400" dirty="0" smtClean="0"/>
              <a:t>Виктор Иванович был избран председателем </a:t>
            </a:r>
            <a:r>
              <a:rPr lang="ru-RU" sz="1400" dirty="0" err="1" smtClean="0"/>
              <a:t>Тяполовского</a:t>
            </a:r>
            <a:r>
              <a:rPr lang="ru-RU" sz="1400" dirty="0" smtClean="0"/>
              <a:t> </a:t>
            </a:r>
            <a:r>
              <a:rPr lang="ru-RU" sz="1400" dirty="0" smtClean="0"/>
              <a:t>с/Совета</a:t>
            </a:r>
            <a:r>
              <a:rPr lang="ru-RU" sz="1400" dirty="0" smtClean="0"/>
              <a:t>. В январе 2000 </a:t>
            </a:r>
            <a:r>
              <a:rPr lang="ru-RU" sz="1400" dirty="0" smtClean="0"/>
              <a:t>г. был </a:t>
            </a:r>
            <a:r>
              <a:rPr lang="ru-RU" sz="1400" dirty="0" smtClean="0"/>
              <a:t>назначен Главой администрации Бересневской </a:t>
            </a:r>
            <a:r>
              <a:rPr lang="ru-RU" sz="1400" dirty="0" smtClean="0"/>
              <a:t>администрации, где проработал </a:t>
            </a:r>
            <a:r>
              <a:rPr lang="ru-RU" sz="1400" dirty="0" smtClean="0"/>
              <a:t>до февраля 2012 </a:t>
            </a:r>
            <a:r>
              <a:rPr lang="ru-RU" sz="1400" dirty="0" smtClean="0"/>
              <a:t>г. </a:t>
            </a:r>
            <a:r>
              <a:rPr lang="ru-RU" sz="1400" dirty="0" smtClean="0"/>
              <a:t>Основная </a:t>
            </a:r>
            <a:r>
              <a:rPr lang="ru-RU" sz="1400" dirty="0" smtClean="0"/>
              <a:t>работа - </a:t>
            </a:r>
            <a:r>
              <a:rPr lang="ru-RU" sz="1400" dirty="0" smtClean="0"/>
              <a:t>это работа с людьми и для людей</a:t>
            </a:r>
            <a:r>
              <a:rPr lang="ru-RU" sz="1400" dirty="0" smtClean="0"/>
              <a:t>: водопровод, канализация</a:t>
            </a:r>
            <a:r>
              <a:rPr lang="ru-RU" sz="1400" dirty="0" smtClean="0"/>
              <a:t>, дороги, медицинское обслуживание людей, культурный досуг жителей, взаимодействие  со школами</a:t>
            </a:r>
            <a:r>
              <a:rPr lang="ru-RU" sz="1400" dirty="0" smtClean="0"/>
              <a:t>. С </a:t>
            </a:r>
            <a:r>
              <a:rPr lang="ru-RU" sz="1400" dirty="0" smtClean="0"/>
              <a:t>2012 по 2015 </a:t>
            </a:r>
            <a:r>
              <a:rPr lang="ru-RU" sz="1400" dirty="0" smtClean="0"/>
              <a:t>гг. </a:t>
            </a:r>
            <a:r>
              <a:rPr lang="ru-RU" sz="1400" dirty="0" smtClean="0"/>
              <a:t>– директор Центра занятости населения Духовщинского района</a:t>
            </a:r>
            <a:r>
              <a:rPr lang="ru-RU" sz="1400" dirty="0" smtClean="0"/>
              <a:t>. С </a:t>
            </a:r>
            <a:r>
              <a:rPr lang="ru-RU" sz="1400" dirty="0" smtClean="0"/>
              <a:t>мая 2015 </a:t>
            </a:r>
            <a:r>
              <a:rPr lang="ru-RU" sz="1400" dirty="0" smtClean="0"/>
              <a:t>г. по  </a:t>
            </a:r>
            <a:r>
              <a:rPr lang="ru-RU" sz="1400" dirty="0" smtClean="0"/>
              <a:t>настоящее время – директор  МБУК «Духовщинский музей</a:t>
            </a:r>
            <a:r>
              <a:rPr lang="ru-RU" sz="1400" dirty="0" smtClean="0"/>
              <a:t>».</a:t>
            </a:r>
            <a:endParaRPr lang="ru-RU" sz="1400" dirty="0" smtClean="0"/>
          </a:p>
          <a:p>
            <a:pPr algn="ctr"/>
            <a:r>
              <a:rPr lang="ru-RU" sz="1200" dirty="0" smtClean="0"/>
              <a:t>28 </a:t>
            </a:r>
            <a:r>
              <a:rPr lang="ru-RU" sz="1200" dirty="0" smtClean="0"/>
              <a:t>мая 2021 года</a:t>
            </a:r>
            <a:endParaRPr lang="ru-RU" sz="12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1413</TotalTime>
  <Words>376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157</cp:revision>
  <dcterms:created xsi:type="dcterms:W3CDTF">2020-02-06T13:57:22Z</dcterms:created>
  <dcterms:modified xsi:type="dcterms:W3CDTF">2023-03-17T09:08:43Z</dcterms:modified>
</cp:coreProperties>
</file>